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84" r:id="rId3"/>
    <p:sldId id="272" r:id="rId4"/>
    <p:sldId id="293" r:id="rId5"/>
    <p:sldId id="296" r:id="rId6"/>
    <p:sldId id="297" r:id="rId7"/>
    <p:sldId id="298" r:id="rId8"/>
    <p:sldId id="299" r:id="rId9"/>
    <p:sldId id="28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989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923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497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345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3647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6246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4264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9199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473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67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450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671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063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573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23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093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3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566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inked-list-set-1-introduction/" TargetMode="External"/><Relationship Id="rId2" Type="http://schemas.openxmlformats.org/officeDocument/2006/relationships/hyperlink" Target="https://www.learn-c.org/en/Linked_lis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680321" y="2733709"/>
            <a:ext cx="8237255" cy="1373070"/>
          </a:xfrm>
        </p:spPr>
        <p:txBody>
          <a:bodyPr/>
          <a:lstStyle/>
          <a:p>
            <a:r>
              <a:rPr lang="tr-TR" sz="5000" b="1" dirty="0"/>
              <a:t>BAĞLI LİSTELER – II</a:t>
            </a:r>
            <a:br>
              <a:rPr lang="tr-TR" sz="5000" b="1" dirty="0"/>
            </a:br>
            <a:r>
              <a:rPr lang="tr-TR" sz="2400" b="1" dirty="0"/>
              <a:t>(</a:t>
            </a:r>
            <a:r>
              <a:rPr lang="tr-TR" sz="2400" b="1" dirty="0" err="1"/>
              <a:t>Linked</a:t>
            </a:r>
            <a:r>
              <a:rPr lang="tr-TR" sz="2400" b="1" dirty="0"/>
              <a:t> </a:t>
            </a:r>
            <a:r>
              <a:rPr lang="tr-TR" sz="2400" b="1" dirty="0" err="1"/>
              <a:t>List</a:t>
            </a:r>
            <a:r>
              <a:rPr lang="tr-TR" sz="2400" b="1" dirty="0"/>
              <a:t>)</a:t>
            </a:r>
            <a:endParaRPr lang="tr-TR" sz="5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3440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9901"/>
          </a:xfrm>
        </p:spPr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https://www.tutorialspoint.com/data_structures_algorithms/linked_list_algorithms.htm</a:t>
            </a:r>
          </a:p>
          <a:p>
            <a:r>
              <a:rPr lang="tr-TR" dirty="0">
                <a:hlinkClick r:id="rId2"/>
              </a:rPr>
              <a:t>https://www.learn-c.org/en/Linked_lists</a:t>
            </a:r>
            <a:endParaRPr lang="tr-TR" dirty="0"/>
          </a:p>
          <a:p>
            <a:r>
              <a:rPr lang="tr-TR" dirty="0">
                <a:hlinkClick r:id="rId3"/>
              </a:rPr>
              <a:t>https://www.geeksforgeeks.org/linked-list-set-1-introduction/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549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Tek Yönlü Bağlı Listeler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Queue (Kuyruk)</a:t>
            </a:r>
          </a:p>
          <a:p>
            <a:pPr lvl="1"/>
            <a:r>
              <a:rPr lang="tr-TR" dirty="0" err="1"/>
              <a:t>Enqueue</a:t>
            </a:r>
            <a:r>
              <a:rPr lang="tr-TR" dirty="0"/>
              <a:t> </a:t>
            </a:r>
          </a:p>
          <a:p>
            <a:pPr lvl="1"/>
            <a:r>
              <a:rPr lang="tr-TR" dirty="0" err="1"/>
              <a:t>Dequeue</a:t>
            </a:r>
            <a:r>
              <a:rPr lang="tr-TR" dirty="0"/>
              <a:t> </a:t>
            </a:r>
          </a:p>
          <a:p>
            <a:pPr lvl="1"/>
            <a:endParaRPr lang="tr-TR" dirty="0"/>
          </a:p>
        </p:txBody>
      </p:sp>
      <p:sp>
        <p:nvSpPr>
          <p:cNvPr id="20" name="İçerik Yer Tutucusu 19">
            <a:extLst>
              <a:ext uri="{FF2B5EF4-FFF2-40B4-BE49-F238E27FC236}">
                <a16:creationId xmlns:a16="http://schemas.microsoft.com/office/drawing/2014/main" id="{6F8641BF-F7C2-4C9A-961F-AC8AE9275B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 err="1"/>
              <a:t>Stack</a:t>
            </a:r>
            <a:r>
              <a:rPr lang="tr-TR" dirty="0"/>
              <a:t> (Yığın)</a:t>
            </a:r>
          </a:p>
          <a:p>
            <a:pPr lvl="1"/>
            <a:r>
              <a:rPr lang="tr-TR" dirty="0" err="1"/>
              <a:t>Push</a:t>
            </a:r>
            <a:endParaRPr lang="tr-TR" dirty="0"/>
          </a:p>
          <a:p>
            <a:pPr lvl="1"/>
            <a:r>
              <a:rPr lang="tr-TR" dirty="0"/>
              <a:t>Pop</a:t>
            </a:r>
          </a:p>
          <a:p>
            <a:endParaRPr lang="tr-TR" dirty="0"/>
          </a:p>
        </p:txBody>
      </p:sp>
      <p:pic>
        <p:nvPicPr>
          <p:cNvPr id="29" name="Resim 28">
            <a:extLst>
              <a:ext uri="{FF2B5EF4-FFF2-40B4-BE49-F238E27FC236}">
                <a16:creationId xmlns:a16="http://schemas.microsoft.com/office/drawing/2014/main" id="{EABAE5AE-359B-43D1-B171-60A08EB89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973" y="912882"/>
            <a:ext cx="4418209" cy="72824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9DDF326-DF51-44EC-9D11-9ED4ECCE4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77" y="2683766"/>
            <a:ext cx="2057687" cy="290553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845A0E1B-7B25-41D6-A923-93A57C94F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59" y="3759770"/>
            <a:ext cx="3429479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3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 Yönlü Bağlı Listeler</a:t>
            </a:r>
          </a:p>
        </p:txBody>
      </p:sp>
      <p:pic>
        <p:nvPicPr>
          <p:cNvPr id="40" name="Resim 39">
            <a:extLst>
              <a:ext uri="{FF2B5EF4-FFF2-40B4-BE49-F238E27FC236}">
                <a16:creationId xmlns:a16="http://schemas.microsoft.com/office/drawing/2014/main" id="{9654C022-AF53-489B-BE22-F9343E825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373" y="916303"/>
            <a:ext cx="4582422" cy="754788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C541BA35-809F-45A2-9542-24186AF28B36}"/>
              </a:ext>
            </a:extLst>
          </p:cNvPr>
          <p:cNvSpPr/>
          <p:nvPr/>
        </p:nvSpPr>
        <p:spPr>
          <a:xfrm>
            <a:off x="2625592" y="1566649"/>
            <a:ext cx="1669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C000"/>
                </a:solidFill>
              </a:rPr>
              <a:t>STACK (YIĞIN)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70C5B56-1774-492E-88BE-896D35DD00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51" y="1834166"/>
            <a:ext cx="1954634" cy="90923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6A4D5BF-C0EF-4AD1-878A-A409187DA4D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51" y="2850089"/>
            <a:ext cx="5483814" cy="309160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465632C8-4B2A-4D4A-868E-421962B94D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04" t="14717" r="38013" b="19990"/>
          <a:stretch/>
        </p:blipFill>
        <p:spPr>
          <a:xfrm>
            <a:off x="6096000" y="2850089"/>
            <a:ext cx="5483814" cy="3789243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E2245E59-823F-41B2-9A22-7DA8697DBC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107" y="4579678"/>
            <a:ext cx="1503540" cy="212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6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 Yönlü Bağlı Listeler</a:t>
            </a:r>
          </a:p>
        </p:txBody>
      </p:sp>
      <p:pic>
        <p:nvPicPr>
          <p:cNvPr id="40" name="Resim 39">
            <a:extLst>
              <a:ext uri="{FF2B5EF4-FFF2-40B4-BE49-F238E27FC236}">
                <a16:creationId xmlns:a16="http://schemas.microsoft.com/office/drawing/2014/main" id="{9654C022-AF53-489B-BE22-F9343E825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373" y="916303"/>
            <a:ext cx="4582422" cy="754788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C541BA35-809F-45A2-9542-24186AF28B36}"/>
              </a:ext>
            </a:extLst>
          </p:cNvPr>
          <p:cNvSpPr/>
          <p:nvPr/>
        </p:nvSpPr>
        <p:spPr>
          <a:xfrm>
            <a:off x="2625592" y="1566649"/>
            <a:ext cx="1669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C000"/>
                </a:solidFill>
              </a:rPr>
              <a:t>STACK (YIĞIN)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8D43708-DDE1-4A81-8B28-A72D6762D6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51" y="2288784"/>
            <a:ext cx="4806079" cy="405913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1A1CD5A-63D9-4AF6-8B4A-DB35A61D745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6"/>
          <a:stretch/>
        </p:blipFill>
        <p:spPr>
          <a:xfrm>
            <a:off x="5854373" y="2726423"/>
            <a:ext cx="4197154" cy="2852257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1E4B47E4-C2D6-45FF-878A-B4B2BBEF6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107" y="4579678"/>
            <a:ext cx="1503540" cy="212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9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1654D9D9-79CA-498E-8706-C282ABFD33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2850088"/>
            <a:ext cx="5641614" cy="3715733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 Yönlü Bağlı Listeler</a:t>
            </a:r>
          </a:p>
        </p:txBody>
      </p:sp>
      <p:pic>
        <p:nvPicPr>
          <p:cNvPr id="40" name="Resim 39">
            <a:extLst>
              <a:ext uri="{FF2B5EF4-FFF2-40B4-BE49-F238E27FC236}">
                <a16:creationId xmlns:a16="http://schemas.microsoft.com/office/drawing/2014/main" id="{9654C022-AF53-489B-BE22-F9343E825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373" y="916303"/>
            <a:ext cx="4582422" cy="754788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C541BA35-809F-45A2-9542-24186AF28B36}"/>
              </a:ext>
            </a:extLst>
          </p:cNvPr>
          <p:cNvSpPr/>
          <p:nvPr/>
        </p:nvSpPr>
        <p:spPr>
          <a:xfrm>
            <a:off x="2625592" y="1566649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C000"/>
                </a:solidFill>
              </a:rPr>
              <a:t>QUEUE (KUYRUK)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70C5B56-1774-492E-88BE-896D35DD000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51" y="1834166"/>
            <a:ext cx="1954634" cy="909236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34E6DE9-28CE-4C99-A301-76A18C1604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535" y="5494500"/>
            <a:ext cx="2375112" cy="1220544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AAA8BEF2-682D-4F16-9964-A840DA53A2C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51" y="2850089"/>
            <a:ext cx="5483814" cy="37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8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1B09F123-3D14-41D4-867A-6FBD474944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51" y="2288784"/>
            <a:ext cx="4806079" cy="4030492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 Yönlü Bağlı Listeler</a:t>
            </a:r>
          </a:p>
        </p:txBody>
      </p:sp>
      <p:pic>
        <p:nvPicPr>
          <p:cNvPr id="40" name="Resim 39">
            <a:extLst>
              <a:ext uri="{FF2B5EF4-FFF2-40B4-BE49-F238E27FC236}">
                <a16:creationId xmlns:a16="http://schemas.microsoft.com/office/drawing/2014/main" id="{9654C022-AF53-489B-BE22-F9343E825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373" y="916303"/>
            <a:ext cx="4582422" cy="754788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C541BA35-809F-45A2-9542-24186AF28B36}"/>
              </a:ext>
            </a:extLst>
          </p:cNvPr>
          <p:cNvSpPr/>
          <p:nvPr/>
        </p:nvSpPr>
        <p:spPr>
          <a:xfrm>
            <a:off x="2625592" y="1566649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C000"/>
                </a:solidFill>
              </a:rPr>
              <a:t>QUEUE (KUYRUK)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88C9A54-794A-4F9E-BD3B-6E9788056A9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54373" y="2728127"/>
            <a:ext cx="4197154" cy="285225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8683336-2108-4480-AFD1-9638F08E6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535" y="5494500"/>
            <a:ext cx="2375112" cy="122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2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 Yönlü Bağlı Listeler</a:t>
            </a:r>
          </a:p>
        </p:txBody>
      </p:sp>
      <p:pic>
        <p:nvPicPr>
          <p:cNvPr id="40" name="Resim 39">
            <a:extLst>
              <a:ext uri="{FF2B5EF4-FFF2-40B4-BE49-F238E27FC236}">
                <a16:creationId xmlns:a16="http://schemas.microsoft.com/office/drawing/2014/main" id="{9654C022-AF53-489B-BE22-F9343E825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373" y="916303"/>
            <a:ext cx="4582422" cy="754788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C541BA35-809F-45A2-9542-24186AF28B36}"/>
              </a:ext>
            </a:extLst>
          </p:cNvPr>
          <p:cNvSpPr/>
          <p:nvPr/>
        </p:nvSpPr>
        <p:spPr>
          <a:xfrm>
            <a:off x="2625592" y="1566649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C000"/>
                </a:solidFill>
              </a:rPr>
              <a:t>SIRALI EKLEME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7F71F9AE-6935-4124-AADE-3D9BD42F91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52" y="2617872"/>
            <a:ext cx="5477716" cy="349719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DF428C6-E300-4987-9A9A-89305B20D02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52" y="1834166"/>
            <a:ext cx="1917088" cy="657364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6B02CAD-6F7D-4FCA-B2E9-C5E535EDA28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96986" y="2048821"/>
            <a:ext cx="3780411" cy="437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4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 Yönlü Bağlı Listeler</a:t>
            </a:r>
          </a:p>
        </p:txBody>
      </p:sp>
      <p:pic>
        <p:nvPicPr>
          <p:cNvPr id="40" name="Resim 39">
            <a:extLst>
              <a:ext uri="{FF2B5EF4-FFF2-40B4-BE49-F238E27FC236}">
                <a16:creationId xmlns:a16="http://schemas.microsoft.com/office/drawing/2014/main" id="{9654C022-AF53-489B-BE22-F9343E825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373" y="916303"/>
            <a:ext cx="4582422" cy="754788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C541BA35-809F-45A2-9542-24186AF28B36}"/>
              </a:ext>
            </a:extLst>
          </p:cNvPr>
          <p:cNvSpPr/>
          <p:nvPr/>
        </p:nvSpPr>
        <p:spPr>
          <a:xfrm>
            <a:off x="2625592" y="1566649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C000"/>
                </a:solidFill>
              </a:rPr>
              <a:t>SIRALI EKLEME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DF428C6-E300-4987-9A9A-89305B20D0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52" y="1834166"/>
            <a:ext cx="1917088" cy="657364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0211AAE-87F2-4B99-91D4-24E36DCE117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52" y="2599405"/>
            <a:ext cx="4286773" cy="1659189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2F6F0BDD-69DE-44D7-A8F1-18ED8B0A4D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96" r="67384" b="16528"/>
          <a:stretch/>
        </p:blipFill>
        <p:spPr>
          <a:xfrm>
            <a:off x="6095105" y="2141484"/>
            <a:ext cx="3275398" cy="429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8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Çalışma Soruları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6812" y="2075616"/>
            <a:ext cx="10754033" cy="4447104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tr-TR" dirty="0" err="1"/>
              <a:t>Stack</a:t>
            </a:r>
            <a:r>
              <a:rPr lang="tr-TR" dirty="0"/>
              <a:t> ve Queue yapılarının her birini kullanıcının değer gireceği şekilde gerçekleştiriniz. 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dirty="0" err="1"/>
              <a:t>Stack</a:t>
            </a:r>
            <a:r>
              <a:rPr lang="tr-TR" dirty="0"/>
              <a:t> ve Queue yapılarında, tüm işlemleri kullanıcıya sorarak bu yapıları gerçekleştiren program kodunu fonksiyon bazlı gerçekleştiriniz. </a:t>
            </a:r>
          </a:p>
          <a:p>
            <a:pPr marL="457200" lvl="1" indent="0">
              <a:buNone/>
            </a:pPr>
            <a:r>
              <a:rPr lang="tr-TR" dirty="0"/>
              <a:t>Kullanıcıya sunulacak menüler aşağıdaki gibidir. Tüm işlemler fonksiyon bazlı gerçekleştirilmelidir.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tr-TR" dirty="0"/>
              <a:t>Ekle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tr-TR" dirty="0"/>
              <a:t>Bul ve Sil</a:t>
            </a:r>
          </a:p>
          <a:p>
            <a:pPr marL="1371600" lvl="2" indent="-457200">
              <a:buFont typeface="+mj-lt"/>
              <a:buAutoNum type="arabicPeriod"/>
            </a:pPr>
            <a:r>
              <a:rPr lang="tr-TR" dirty="0"/>
              <a:t>Bul ve Göster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tr-TR" dirty="0"/>
              <a:t>Tümünü Listele</a:t>
            </a:r>
          </a:p>
          <a:p>
            <a:pPr marL="1371600" lvl="2" indent="-457200">
              <a:buFont typeface="+mj-lt"/>
              <a:buAutoNum type="arabi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564982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2600</TotalTime>
  <Words>167</Words>
  <Application>Microsoft Office PowerPoint</Application>
  <PresentationFormat>Geniş ekran</PresentationFormat>
  <Paragraphs>32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BAĞLI LİSTELER – II (Linked List)</vt:lpstr>
      <vt:lpstr>Tek Yönlü Bağlı Listeler</vt:lpstr>
      <vt:lpstr>Tek Yönlü Bağlı Listeler</vt:lpstr>
      <vt:lpstr>Tek Yönlü Bağlı Listeler</vt:lpstr>
      <vt:lpstr>Tek Yönlü Bağlı Listeler</vt:lpstr>
      <vt:lpstr>Tek Yönlü Bağlı Listeler</vt:lpstr>
      <vt:lpstr>Tek Yönlü Bağlı Listeler</vt:lpstr>
      <vt:lpstr>Tek Yönlü Bağlı Listeler</vt:lpstr>
      <vt:lpstr>Çalışma Soruları</vt:lpstr>
      <vt:lpstr>Kaynaklar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İŞARETÇİLER (Pointers)-I</dc:title>
  <dc:creator>Windows Kullanıcısı</dc:creator>
  <cp:lastModifiedBy>isocan</cp:lastModifiedBy>
  <cp:revision>66</cp:revision>
  <dcterms:created xsi:type="dcterms:W3CDTF">2020-04-03T15:50:17Z</dcterms:created>
  <dcterms:modified xsi:type="dcterms:W3CDTF">2020-04-26T13:21:23Z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