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72" r:id="rId3"/>
    <p:sldId id="274" r:id="rId4"/>
    <p:sldId id="275" r:id="rId5"/>
    <p:sldId id="273" r:id="rId6"/>
    <p:sldId id="265" r:id="rId7"/>
    <p:sldId id="277" r:id="rId8"/>
    <p:sldId id="281" r:id="rId9"/>
    <p:sldId id="282" r:id="rId10"/>
    <p:sldId id="283"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55989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38923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54497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334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2364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7.04.2020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5624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7.04.2020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204264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5919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BD4C63-09BB-45F7-87F3-23A92744D1B7}" type="datetimeFigureOut">
              <a:rPr lang="tr-TR" smtClean="0"/>
              <a:t>7.04.2020</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76473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87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CBD4C63-09BB-45F7-87F3-23A92744D1B7}" type="datetimeFigureOut">
              <a:rPr lang="tr-TR" smtClean="0"/>
              <a:t>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91450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31671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CBD4C63-09BB-45F7-87F3-23A92744D1B7}" type="datetimeFigureOut">
              <a:rPr lang="tr-TR" smtClean="0"/>
              <a:t>7.04.2020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40063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CBD4C63-09BB-45F7-87F3-23A92744D1B7}" type="datetimeFigureOut">
              <a:rPr lang="tr-TR" smtClean="0"/>
              <a:t>7.04.2020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84573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BD4C63-09BB-45F7-87F3-23A92744D1B7}" type="datetimeFigureOut">
              <a:rPr lang="tr-TR" smtClean="0"/>
              <a:t>7.04.2020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823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5093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11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D4C63-09BB-45F7-87F3-23A92744D1B7}" type="datetimeFigureOut">
              <a:rPr lang="tr-TR" smtClean="0"/>
              <a:t>7.04.2020</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40756672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ilgigunlugum.net/prog/cprog/2c_isaretci" TargetMode="External"/><Relationship Id="rId2" Type="http://schemas.openxmlformats.org/officeDocument/2006/relationships/hyperlink" Target="https://steemit.com/tr/@etasarim/pointersiaretiler1cprogramlamadili-3cg4nzbg0h" TargetMode="External"/><Relationship Id="rId1" Type="http://schemas.openxmlformats.org/officeDocument/2006/relationships/slideLayout" Target="../slideLayouts/slideLayout2.xml"/><Relationship Id="rId5" Type="http://schemas.openxmlformats.org/officeDocument/2006/relationships/hyperlink" Target="https://medium.com/@mrtztrk/lanet-olas%C4%B1-c-deki-lanet-olas%C4%B1-pointer-1321ed6c442a" TargetMode="External"/><Relationship Id="rId4" Type="http://schemas.openxmlformats.org/officeDocument/2006/relationships/hyperlink" Target="http://www.cagataycebi.com/programming/c_programming/c_programming_10.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0321" y="2733709"/>
            <a:ext cx="8237255" cy="1373070"/>
          </a:xfrm>
        </p:spPr>
        <p:txBody>
          <a:bodyPr/>
          <a:lstStyle/>
          <a:p>
            <a:r>
              <a:rPr lang="tr-TR" b="1" dirty="0"/>
              <a:t>İŞARETÇİLER (</a:t>
            </a:r>
            <a:r>
              <a:rPr lang="tr-TR" b="1" dirty="0" err="1"/>
              <a:t>Pointers</a:t>
            </a:r>
            <a:r>
              <a:rPr lang="tr-TR" b="1" dirty="0" smtClean="0"/>
              <a:t>)-II</a:t>
            </a: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29344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a:t>
            </a:r>
            <a:r>
              <a:rPr lang="tr-TR" dirty="0" err="1" smtClean="0"/>
              <a:t>İşaretci</a:t>
            </a:r>
            <a:r>
              <a:rPr lang="tr-TR" dirty="0" smtClean="0"/>
              <a:t> Diziler)</a:t>
            </a:r>
            <a:endParaRPr lang="tr-TR" dirty="0"/>
          </a:p>
        </p:txBody>
      </p:sp>
      <p:pic>
        <p:nvPicPr>
          <p:cNvPr id="4" name="Resim 3"/>
          <p:cNvPicPr>
            <a:picLocks noChangeAspect="1"/>
          </p:cNvPicPr>
          <p:nvPr/>
        </p:nvPicPr>
        <p:blipFill>
          <a:blip r:embed="rId2"/>
          <a:stretch>
            <a:fillRect/>
          </a:stretch>
        </p:blipFill>
        <p:spPr>
          <a:xfrm>
            <a:off x="755604" y="1933575"/>
            <a:ext cx="5229225" cy="4924425"/>
          </a:xfrm>
          <a:prstGeom prst="rect">
            <a:avLst/>
          </a:prstGeom>
        </p:spPr>
      </p:pic>
      <p:pic>
        <p:nvPicPr>
          <p:cNvPr id="5" name="Resim 4"/>
          <p:cNvPicPr>
            <a:picLocks noChangeAspect="1"/>
          </p:cNvPicPr>
          <p:nvPr/>
        </p:nvPicPr>
        <p:blipFill>
          <a:blip r:embed="rId3"/>
          <a:stretch>
            <a:fillRect/>
          </a:stretch>
        </p:blipFill>
        <p:spPr>
          <a:xfrm>
            <a:off x="6518501" y="3873273"/>
            <a:ext cx="4926246" cy="942567"/>
          </a:xfrm>
          <a:prstGeom prst="rect">
            <a:avLst/>
          </a:prstGeom>
        </p:spPr>
      </p:pic>
    </p:spTree>
    <p:extLst>
      <p:ext uri="{BB962C8B-B14F-4D97-AF65-F5344CB8AC3E}">
        <p14:creationId xmlns:p14="http://schemas.microsoft.com/office/powerpoint/2010/main" val="2975704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a:xfrm>
            <a:off x="680321" y="2336872"/>
            <a:ext cx="9613861" cy="4299901"/>
          </a:xfrm>
        </p:spPr>
        <p:txBody>
          <a:bodyPr>
            <a:normAutofit/>
          </a:bodyPr>
          <a:lstStyle/>
          <a:p>
            <a:r>
              <a:rPr lang="tr-TR" dirty="0">
                <a:hlinkClick r:id="rId2"/>
              </a:rPr>
              <a:t>https://steemit.com/tr/@</a:t>
            </a:r>
            <a:r>
              <a:rPr lang="tr-TR" dirty="0" smtClean="0">
                <a:hlinkClick r:id="rId2"/>
              </a:rPr>
              <a:t>etasarim/pointersiaretiler1cprogramlamadili-3cg4nzbg0h</a:t>
            </a:r>
            <a:endParaRPr lang="tr-TR" dirty="0" smtClean="0"/>
          </a:p>
          <a:p>
            <a:endParaRPr lang="tr-TR" dirty="0" smtClean="0">
              <a:hlinkClick r:id="rId3"/>
            </a:endParaRPr>
          </a:p>
          <a:p>
            <a:r>
              <a:rPr lang="tr-TR" dirty="0" smtClean="0">
                <a:hlinkClick r:id="rId3"/>
              </a:rPr>
              <a:t>https</a:t>
            </a:r>
            <a:r>
              <a:rPr lang="tr-TR" dirty="0">
                <a:hlinkClick r:id="rId3"/>
              </a:rPr>
              <a:t>://</a:t>
            </a:r>
            <a:r>
              <a:rPr lang="tr-TR" dirty="0" smtClean="0">
                <a:hlinkClick r:id="rId3"/>
              </a:rPr>
              <a:t>www.bilgigunlugum.net/prog/cprog/2c_isaretci</a:t>
            </a:r>
            <a:endParaRPr lang="tr-TR" dirty="0" smtClean="0"/>
          </a:p>
          <a:p>
            <a:endParaRPr lang="tr-TR" dirty="0"/>
          </a:p>
          <a:p>
            <a:r>
              <a:rPr lang="tr-TR" dirty="0">
                <a:hlinkClick r:id="rId4"/>
              </a:rPr>
              <a:t>http://</a:t>
            </a:r>
            <a:r>
              <a:rPr lang="tr-TR" dirty="0" smtClean="0">
                <a:hlinkClick r:id="rId4"/>
              </a:rPr>
              <a:t>www.cagataycebi.com/programming/c_programming/c_programming_10.html</a:t>
            </a:r>
            <a:endParaRPr lang="tr-TR" dirty="0" smtClean="0"/>
          </a:p>
          <a:p>
            <a:endParaRPr lang="tr-TR" dirty="0" smtClean="0">
              <a:hlinkClick r:id="rId5"/>
            </a:endParaRPr>
          </a:p>
          <a:p>
            <a:r>
              <a:rPr lang="tr-TR" dirty="0" smtClean="0">
                <a:hlinkClick r:id="rId5"/>
              </a:rPr>
              <a:t>https</a:t>
            </a:r>
            <a:r>
              <a:rPr lang="tr-TR" dirty="0">
                <a:hlinkClick r:id="rId5"/>
              </a:rPr>
              <a:t>://medium.com/@mrtztrk/lanet-olas%C4%B1-c-deki-lanet-olas%C4%B1-pointer-1321ed6c442a</a:t>
            </a:r>
            <a:endParaRPr lang="tr-TR" dirty="0"/>
          </a:p>
        </p:txBody>
      </p:sp>
    </p:spTree>
    <p:extLst>
      <p:ext uri="{BB962C8B-B14F-4D97-AF65-F5344CB8AC3E}">
        <p14:creationId xmlns:p14="http://schemas.microsoft.com/office/powerpoint/2010/main" val="254549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(Diziler)</a:t>
            </a:r>
            <a:endParaRPr lang="tr-TR" dirty="0"/>
          </a:p>
        </p:txBody>
      </p:sp>
      <p:pic>
        <p:nvPicPr>
          <p:cNvPr id="6" name="Resim 5"/>
          <p:cNvPicPr>
            <a:picLocks noChangeAspect="1"/>
          </p:cNvPicPr>
          <p:nvPr/>
        </p:nvPicPr>
        <p:blipFill>
          <a:blip r:embed="rId2"/>
          <a:stretch>
            <a:fillRect/>
          </a:stretch>
        </p:blipFill>
        <p:spPr>
          <a:xfrm>
            <a:off x="295411" y="2665912"/>
            <a:ext cx="4241755" cy="2971800"/>
          </a:xfrm>
          <a:prstGeom prst="rect">
            <a:avLst/>
          </a:prstGeom>
        </p:spPr>
      </p:pic>
      <p:pic>
        <p:nvPicPr>
          <p:cNvPr id="7" name="Resim 6"/>
          <p:cNvPicPr>
            <a:picLocks noChangeAspect="1"/>
          </p:cNvPicPr>
          <p:nvPr/>
        </p:nvPicPr>
        <p:blipFill>
          <a:blip r:embed="rId3"/>
          <a:stretch>
            <a:fillRect/>
          </a:stretch>
        </p:blipFill>
        <p:spPr>
          <a:xfrm>
            <a:off x="1559038" y="5907269"/>
            <a:ext cx="1714500" cy="390525"/>
          </a:xfrm>
          <a:prstGeom prst="rect">
            <a:avLst/>
          </a:prstGeom>
        </p:spPr>
      </p:pic>
      <p:pic>
        <p:nvPicPr>
          <p:cNvPr id="8" name="Resim 7"/>
          <p:cNvPicPr>
            <a:picLocks noChangeAspect="1"/>
          </p:cNvPicPr>
          <p:nvPr/>
        </p:nvPicPr>
        <p:blipFill>
          <a:blip r:embed="rId4"/>
          <a:stretch>
            <a:fillRect/>
          </a:stretch>
        </p:blipFill>
        <p:spPr>
          <a:xfrm>
            <a:off x="5609953" y="2665912"/>
            <a:ext cx="4202024" cy="2898865"/>
          </a:xfrm>
          <a:prstGeom prst="rect">
            <a:avLst/>
          </a:prstGeom>
        </p:spPr>
      </p:pic>
      <p:pic>
        <p:nvPicPr>
          <p:cNvPr id="9" name="Resim 8"/>
          <p:cNvPicPr>
            <a:picLocks noChangeAspect="1"/>
          </p:cNvPicPr>
          <p:nvPr/>
        </p:nvPicPr>
        <p:blipFill>
          <a:blip r:embed="rId5"/>
          <a:stretch>
            <a:fillRect/>
          </a:stretch>
        </p:blipFill>
        <p:spPr>
          <a:xfrm>
            <a:off x="7525227" y="5824945"/>
            <a:ext cx="371475" cy="381000"/>
          </a:xfrm>
          <a:prstGeom prst="rect">
            <a:avLst/>
          </a:prstGeom>
        </p:spPr>
      </p:pic>
    </p:spTree>
    <p:extLst>
      <p:ext uri="{BB962C8B-B14F-4D97-AF65-F5344CB8AC3E}">
        <p14:creationId xmlns:p14="http://schemas.microsoft.com/office/powerpoint/2010/main" val="1553168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(İki Boyutlu Diziler)</a:t>
            </a:r>
            <a:endParaRPr lang="tr-TR" dirty="0"/>
          </a:p>
        </p:txBody>
      </p:sp>
      <p:sp>
        <p:nvSpPr>
          <p:cNvPr id="3" name="İçerik Yer Tutucusu 2"/>
          <p:cNvSpPr>
            <a:spLocks noGrp="1"/>
          </p:cNvSpPr>
          <p:nvPr>
            <p:ph idx="1"/>
          </p:nvPr>
        </p:nvSpPr>
        <p:spPr>
          <a:xfrm>
            <a:off x="174170" y="5660572"/>
            <a:ext cx="11753762" cy="952324"/>
          </a:xfrm>
        </p:spPr>
        <p:txBody>
          <a:bodyPr>
            <a:normAutofit/>
          </a:bodyPr>
          <a:lstStyle/>
          <a:p>
            <a:pPr marL="0" indent="0" algn="ctr">
              <a:buNone/>
            </a:pPr>
            <a:r>
              <a:rPr lang="tr-TR" dirty="0"/>
              <a:t>*(p + (eleman satır numarası * dizi sütun sayısı) + eleman numarası)</a:t>
            </a:r>
            <a:endParaRPr lang="tr-TR" dirty="0" smtClean="0"/>
          </a:p>
        </p:txBody>
      </p:sp>
      <p:pic>
        <p:nvPicPr>
          <p:cNvPr id="4" name="Resim 3"/>
          <p:cNvPicPr>
            <a:picLocks noChangeAspect="1"/>
          </p:cNvPicPr>
          <p:nvPr/>
        </p:nvPicPr>
        <p:blipFill>
          <a:blip r:embed="rId2"/>
          <a:stretch>
            <a:fillRect/>
          </a:stretch>
        </p:blipFill>
        <p:spPr>
          <a:xfrm>
            <a:off x="2026567" y="2224618"/>
            <a:ext cx="6921368" cy="3178791"/>
          </a:xfrm>
          <a:prstGeom prst="rect">
            <a:avLst/>
          </a:prstGeom>
        </p:spPr>
      </p:pic>
    </p:spTree>
    <p:extLst>
      <p:ext uri="{BB962C8B-B14F-4D97-AF65-F5344CB8AC3E}">
        <p14:creationId xmlns:p14="http://schemas.microsoft.com/office/powerpoint/2010/main" val="2963001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a:t>
            </a:r>
            <a:r>
              <a:rPr lang="tr-TR" dirty="0" err="1" smtClean="0"/>
              <a:t>İşaretci</a:t>
            </a:r>
            <a:r>
              <a:rPr lang="tr-TR" dirty="0" smtClean="0"/>
              <a:t> Diziler)</a:t>
            </a:r>
            <a:endParaRPr lang="tr-TR" dirty="0"/>
          </a:p>
        </p:txBody>
      </p:sp>
      <p:pic>
        <p:nvPicPr>
          <p:cNvPr id="4" name="Resim 3"/>
          <p:cNvPicPr>
            <a:picLocks noChangeAspect="1"/>
          </p:cNvPicPr>
          <p:nvPr/>
        </p:nvPicPr>
        <p:blipFill>
          <a:blip r:embed="rId2"/>
          <a:stretch>
            <a:fillRect/>
          </a:stretch>
        </p:blipFill>
        <p:spPr>
          <a:xfrm>
            <a:off x="418012" y="2084887"/>
            <a:ext cx="3770811" cy="3290566"/>
          </a:xfrm>
          <a:prstGeom prst="rect">
            <a:avLst/>
          </a:prstGeom>
        </p:spPr>
      </p:pic>
      <p:pic>
        <p:nvPicPr>
          <p:cNvPr id="5" name="Resim 4"/>
          <p:cNvPicPr>
            <a:picLocks noChangeAspect="1"/>
          </p:cNvPicPr>
          <p:nvPr/>
        </p:nvPicPr>
        <p:blipFill>
          <a:blip r:embed="rId3"/>
          <a:stretch>
            <a:fillRect/>
          </a:stretch>
        </p:blipFill>
        <p:spPr>
          <a:xfrm>
            <a:off x="1664970" y="5626174"/>
            <a:ext cx="990600" cy="400050"/>
          </a:xfrm>
          <a:prstGeom prst="rect">
            <a:avLst/>
          </a:prstGeom>
        </p:spPr>
      </p:pic>
      <p:pic>
        <p:nvPicPr>
          <p:cNvPr id="6" name="Resim 5"/>
          <p:cNvPicPr>
            <a:picLocks noChangeAspect="1"/>
          </p:cNvPicPr>
          <p:nvPr/>
        </p:nvPicPr>
        <p:blipFill>
          <a:blip r:embed="rId4"/>
          <a:stretch>
            <a:fillRect/>
          </a:stretch>
        </p:blipFill>
        <p:spPr>
          <a:xfrm>
            <a:off x="5713674" y="2084887"/>
            <a:ext cx="4712024" cy="3183800"/>
          </a:xfrm>
          <a:prstGeom prst="rect">
            <a:avLst/>
          </a:prstGeom>
        </p:spPr>
      </p:pic>
      <p:pic>
        <p:nvPicPr>
          <p:cNvPr id="7" name="Resim 6"/>
          <p:cNvPicPr>
            <a:picLocks noChangeAspect="1"/>
          </p:cNvPicPr>
          <p:nvPr/>
        </p:nvPicPr>
        <p:blipFill>
          <a:blip r:embed="rId5"/>
          <a:stretch>
            <a:fillRect/>
          </a:stretch>
        </p:blipFill>
        <p:spPr>
          <a:xfrm>
            <a:off x="7679161" y="5519408"/>
            <a:ext cx="781050" cy="1066800"/>
          </a:xfrm>
          <a:prstGeom prst="rect">
            <a:avLst/>
          </a:prstGeom>
        </p:spPr>
      </p:pic>
    </p:spTree>
    <p:extLst>
      <p:ext uri="{BB962C8B-B14F-4D97-AF65-F5344CB8AC3E}">
        <p14:creationId xmlns:p14="http://schemas.microsoft.com/office/powerpoint/2010/main" val="274105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İşaretçi Adresi Taşıyan İşaretçiler</a:t>
            </a:r>
          </a:p>
        </p:txBody>
      </p:sp>
      <p:pic>
        <p:nvPicPr>
          <p:cNvPr id="5" name="Resim 4"/>
          <p:cNvPicPr>
            <a:picLocks noChangeAspect="1"/>
          </p:cNvPicPr>
          <p:nvPr/>
        </p:nvPicPr>
        <p:blipFill>
          <a:blip r:embed="rId2"/>
          <a:stretch>
            <a:fillRect/>
          </a:stretch>
        </p:blipFill>
        <p:spPr>
          <a:xfrm>
            <a:off x="0" y="1998889"/>
            <a:ext cx="7076667" cy="4125880"/>
          </a:xfrm>
          <a:prstGeom prst="rect">
            <a:avLst/>
          </a:prstGeom>
        </p:spPr>
      </p:pic>
      <p:pic>
        <p:nvPicPr>
          <p:cNvPr id="6" name="Resim 5"/>
          <p:cNvPicPr>
            <a:picLocks noChangeAspect="1"/>
          </p:cNvPicPr>
          <p:nvPr/>
        </p:nvPicPr>
        <p:blipFill>
          <a:blip r:embed="rId3"/>
          <a:stretch>
            <a:fillRect/>
          </a:stretch>
        </p:blipFill>
        <p:spPr>
          <a:xfrm>
            <a:off x="6477000" y="5732279"/>
            <a:ext cx="5715000" cy="1114425"/>
          </a:xfrm>
          <a:prstGeom prst="rect">
            <a:avLst/>
          </a:prstGeom>
        </p:spPr>
      </p:pic>
    </p:spTree>
    <p:extLst>
      <p:ext uri="{BB962C8B-B14F-4D97-AF65-F5344CB8AC3E}">
        <p14:creationId xmlns:p14="http://schemas.microsoft.com/office/powerpoint/2010/main" val="3751928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İşaretçi Adresi Taşıyan İşaretçiler</a:t>
            </a:r>
            <a:endParaRPr lang="tr-TR" dirty="0"/>
          </a:p>
        </p:txBody>
      </p:sp>
      <p:pic>
        <p:nvPicPr>
          <p:cNvPr id="3" name="Resim 2"/>
          <p:cNvPicPr>
            <a:picLocks noChangeAspect="1"/>
          </p:cNvPicPr>
          <p:nvPr/>
        </p:nvPicPr>
        <p:blipFill>
          <a:blip r:embed="rId2"/>
          <a:stretch>
            <a:fillRect/>
          </a:stretch>
        </p:blipFill>
        <p:spPr>
          <a:xfrm>
            <a:off x="400595" y="1914525"/>
            <a:ext cx="4743450" cy="4943475"/>
          </a:xfrm>
          <a:prstGeom prst="rect">
            <a:avLst/>
          </a:prstGeom>
        </p:spPr>
      </p:pic>
      <p:pic>
        <p:nvPicPr>
          <p:cNvPr id="4" name="Resim 3"/>
          <p:cNvPicPr>
            <a:picLocks noChangeAspect="1"/>
          </p:cNvPicPr>
          <p:nvPr/>
        </p:nvPicPr>
        <p:blipFill>
          <a:blip r:embed="rId3"/>
          <a:stretch>
            <a:fillRect/>
          </a:stretch>
        </p:blipFill>
        <p:spPr>
          <a:xfrm>
            <a:off x="7071632" y="3091405"/>
            <a:ext cx="4780905" cy="1828937"/>
          </a:xfrm>
          <a:prstGeom prst="rect">
            <a:avLst/>
          </a:prstGeom>
        </p:spPr>
      </p:pic>
    </p:spTree>
    <p:extLst>
      <p:ext uri="{BB962C8B-B14F-4D97-AF65-F5344CB8AC3E}">
        <p14:creationId xmlns:p14="http://schemas.microsoft.com/office/powerpoint/2010/main" val="2714570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İşaretçi Adresi Taşıyan İşaretçiler</a:t>
            </a:r>
            <a:endParaRPr lang="tr-TR" dirty="0"/>
          </a:p>
        </p:txBody>
      </p:sp>
      <p:pic>
        <p:nvPicPr>
          <p:cNvPr id="5" name="Resim 4"/>
          <p:cNvPicPr>
            <a:picLocks noChangeAspect="1"/>
          </p:cNvPicPr>
          <p:nvPr/>
        </p:nvPicPr>
        <p:blipFill>
          <a:blip r:embed="rId2"/>
          <a:stretch>
            <a:fillRect/>
          </a:stretch>
        </p:blipFill>
        <p:spPr>
          <a:xfrm>
            <a:off x="680320" y="2206533"/>
            <a:ext cx="4048433" cy="4483011"/>
          </a:xfrm>
          <a:prstGeom prst="rect">
            <a:avLst/>
          </a:prstGeom>
        </p:spPr>
      </p:pic>
      <p:pic>
        <p:nvPicPr>
          <p:cNvPr id="6" name="Resim 5"/>
          <p:cNvPicPr>
            <a:picLocks noChangeAspect="1"/>
          </p:cNvPicPr>
          <p:nvPr/>
        </p:nvPicPr>
        <p:blipFill>
          <a:blip r:embed="rId3"/>
          <a:stretch>
            <a:fillRect/>
          </a:stretch>
        </p:blipFill>
        <p:spPr>
          <a:xfrm>
            <a:off x="6906169" y="4242435"/>
            <a:ext cx="837416" cy="677908"/>
          </a:xfrm>
          <a:prstGeom prst="rect">
            <a:avLst/>
          </a:prstGeom>
        </p:spPr>
      </p:pic>
    </p:spTree>
    <p:extLst>
      <p:ext uri="{BB962C8B-B14F-4D97-AF65-F5344CB8AC3E}">
        <p14:creationId xmlns:p14="http://schemas.microsoft.com/office/powerpoint/2010/main" val="266139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(Fonksiyonlar)</a:t>
            </a:r>
            <a:endParaRPr lang="tr-TR" dirty="0"/>
          </a:p>
        </p:txBody>
      </p:sp>
      <p:sp>
        <p:nvSpPr>
          <p:cNvPr id="3" name="Dikdörtgen 2"/>
          <p:cNvSpPr/>
          <p:nvPr/>
        </p:nvSpPr>
        <p:spPr>
          <a:xfrm>
            <a:off x="0" y="1949776"/>
            <a:ext cx="12192000" cy="1754326"/>
          </a:xfrm>
          <a:prstGeom prst="rect">
            <a:avLst/>
          </a:prstGeom>
        </p:spPr>
        <p:txBody>
          <a:bodyPr wrap="square">
            <a:spAutoFit/>
          </a:bodyPr>
          <a:lstStyle/>
          <a:p>
            <a:r>
              <a:rPr lang="tr-TR" dirty="0"/>
              <a:t>İşaretçileri fonksiyonlara argüman olarak geçirilebilir. Diziler ile işlem yapan fonksiyonları çağırırken, argüman olarak kullandığınız dizi isimleri aslında bir fonksiyona bir işaretçi geçirmenizi sağlar. Bir fonksiyona geçirilen işaretçi veri tipi ile, çağrılan fonksiyonun parametresi olarak tanımlanmış işaretçi veri tipi aynı olmalıdır.</a:t>
            </a:r>
          </a:p>
          <a:p>
            <a:endParaRPr lang="tr-TR" dirty="0"/>
          </a:p>
          <a:p>
            <a:r>
              <a:rPr lang="tr-TR" dirty="0"/>
              <a:t>Bir fonksiyona argüman olarak geçirilen işaretçi değeri fonksiyon tarafından değiştirilebilir. </a:t>
            </a:r>
            <a:r>
              <a:rPr lang="tr-TR" dirty="0" err="1"/>
              <a:t>scanf</a:t>
            </a:r>
            <a:r>
              <a:rPr lang="tr-TR" dirty="0"/>
              <a:t>() fonksiyonuna argüman olarak geçirilen bir değişken adından önce </a:t>
            </a:r>
            <a:r>
              <a:rPr lang="tr-TR" dirty="0">
                <a:latin typeface="Courier New" panose="02070309020205020404" pitchFamily="49" charset="0"/>
                <a:cs typeface="Courier New" panose="02070309020205020404" pitchFamily="49" charset="0"/>
              </a:rPr>
              <a:t>&amp;</a:t>
            </a:r>
            <a:r>
              <a:rPr lang="tr-TR" dirty="0"/>
              <a:t> işaretini kullanılmasının nedeni budur. </a:t>
            </a:r>
          </a:p>
        </p:txBody>
      </p:sp>
      <p:pic>
        <p:nvPicPr>
          <p:cNvPr id="8" name="Resim 7"/>
          <p:cNvPicPr>
            <a:picLocks noChangeAspect="1"/>
          </p:cNvPicPr>
          <p:nvPr/>
        </p:nvPicPr>
        <p:blipFill>
          <a:blip r:embed="rId2"/>
          <a:stretch>
            <a:fillRect/>
          </a:stretch>
        </p:blipFill>
        <p:spPr>
          <a:xfrm>
            <a:off x="7155859" y="3998595"/>
            <a:ext cx="4429125" cy="2762250"/>
          </a:xfrm>
          <a:prstGeom prst="rect">
            <a:avLst/>
          </a:prstGeom>
        </p:spPr>
      </p:pic>
      <p:pic>
        <p:nvPicPr>
          <p:cNvPr id="4" name="Resim 3"/>
          <p:cNvPicPr>
            <a:picLocks noChangeAspect="1"/>
          </p:cNvPicPr>
          <p:nvPr/>
        </p:nvPicPr>
        <p:blipFill>
          <a:blip r:embed="rId3"/>
          <a:stretch>
            <a:fillRect/>
          </a:stretch>
        </p:blipFill>
        <p:spPr>
          <a:xfrm>
            <a:off x="295683" y="3998595"/>
            <a:ext cx="6410325" cy="2581275"/>
          </a:xfrm>
          <a:prstGeom prst="rect">
            <a:avLst/>
          </a:prstGeom>
        </p:spPr>
      </p:pic>
    </p:spTree>
    <p:extLst>
      <p:ext uri="{BB962C8B-B14F-4D97-AF65-F5344CB8AC3E}">
        <p14:creationId xmlns:p14="http://schemas.microsoft.com/office/powerpoint/2010/main" val="98600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a:t>
            </a:r>
            <a:r>
              <a:rPr lang="tr-TR" dirty="0" err="1" smtClean="0"/>
              <a:t>İşaretci</a:t>
            </a:r>
            <a:r>
              <a:rPr lang="tr-TR" dirty="0" smtClean="0"/>
              <a:t> Diziler)</a:t>
            </a:r>
            <a:endParaRPr lang="tr-TR" dirty="0"/>
          </a:p>
        </p:txBody>
      </p:sp>
      <p:pic>
        <p:nvPicPr>
          <p:cNvPr id="3" name="Resim 2"/>
          <p:cNvPicPr>
            <a:picLocks noChangeAspect="1"/>
          </p:cNvPicPr>
          <p:nvPr/>
        </p:nvPicPr>
        <p:blipFill>
          <a:blip r:embed="rId2"/>
          <a:stretch>
            <a:fillRect/>
          </a:stretch>
        </p:blipFill>
        <p:spPr>
          <a:xfrm>
            <a:off x="0" y="2021885"/>
            <a:ext cx="7429500" cy="4486275"/>
          </a:xfrm>
          <a:prstGeom prst="rect">
            <a:avLst/>
          </a:prstGeom>
        </p:spPr>
      </p:pic>
      <p:pic>
        <p:nvPicPr>
          <p:cNvPr id="8" name="Resim 7"/>
          <p:cNvPicPr>
            <a:picLocks noChangeAspect="1"/>
          </p:cNvPicPr>
          <p:nvPr/>
        </p:nvPicPr>
        <p:blipFill>
          <a:blip r:embed="rId3"/>
          <a:stretch>
            <a:fillRect/>
          </a:stretch>
        </p:blipFill>
        <p:spPr>
          <a:xfrm>
            <a:off x="5995551" y="609600"/>
            <a:ext cx="6196449" cy="6248401"/>
          </a:xfrm>
          <a:prstGeom prst="rect">
            <a:avLst/>
          </a:prstGeom>
        </p:spPr>
      </p:pic>
    </p:spTree>
    <p:extLst>
      <p:ext uri="{BB962C8B-B14F-4D97-AF65-F5344CB8AC3E}">
        <p14:creationId xmlns:p14="http://schemas.microsoft.com/office/powerpoint/2010/main" val="1492037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931</TotalTime>
  <Words>151</Words>
  <Application>Microsoft Office PowerPoint</Application>
  <PresentationFormat>Geniş ekran</PresentationFormat>
  <Paragraphs>22</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Courier New</vt:lpstr>
      <vt:lpstr>Trebuchet MS</vt:lpstr>
      <vt:lpstr>Berlin</vt:lpstr>
      <vt:lpstr>İŞARETÇİLER (Pointers)-II</vt:lpstr>
      <vt:lpstr>Pointer  (Diziler)</vt:lpstr>
      <vt:lpstr>Pointer  (İki Boyutlu Diziler)</vt:lpstr>
      <vt:lpstr>Pointer  (İşaretci Diziler)</vt:lpstr>
      <vt:lpstr>İşaretçi Adresi Taşıyan İşaretçiler</vt:lpstr>
      <vt:lpstr>İşaretçi Adresi Taşıyan İşaretçiler</vt:lpstr>
      <vt:lpstr>İşaretçi Adresi Taşıyan İşaretçiler</vt:lpstr>
      <vt:lpstr>Pointer  (Fonksiyonlar)</vt:lpstr>
      <vt:lpstr>Pointer  (İşaretci Diziler)</vt:lpstr>
      <vt:lpstr>Pointer  (İşaretci Diziler)</vt:lpstr>
      <vt:lpstr>Kaynaklar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İŞARETÇİLER (Pointers)-I</dc:title>
  <dc:creator>Windows Kullanıcısı</dc:creator>
  <cp:lastModifiedBy>Windows Kullanıcısı</cp:lastModifiedBy>
  <cp:revision>22</cp:revision>
  <dcterms:created xsi:type="dcterms:W3CDTF">2020-04-03T15:50:17Z</dcterms:created>
  <dcterms:modified xsi:type="dcterms:W3CDTF">2020-04-07T13:35:41Z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