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72" r:id="rId4"/>
    <p:sldId id="258" r:id="rId5"/>
    <p:sldId id="274" r:id="rId6"/>
    <p:sldId id="27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18.05.2020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://bilgisayarkavramlari.sadievrenseker.com/2008/08/09/siralama-algoritmalari-sort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bble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Sıralama Algoritmaları-I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Sıralama Algoritmaları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/>
          </a:bodyPr>
          <a:lstStyle/>
          <a:p>
            <a:r>
              <a:rPr lang="tr-TR" dirty="0"/>
              <a:t>Bilgisayar bilimlerinde verilmiş olan bir grup sayının küçükten büyüğe (veya tersi) sıralanması işlemini yapan algoritmalara verilen isimdir</a:t>
            </a:r>
            <a:r>
              <a:rPr lang="tr-TR" dirty="0" smtClean="0"/>
              <a:t>.</a:t>
            </a:r>
            <a:r>
              <a:rPr lang="tr-TR" dirty="0" smtClean="0"/>
              <a:t>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Bu sıralama işlemini yapmanın çok farklı yolları vardır ancak bilgisayar mühendisliğinin temel olarak üzerine oturduğu iki performans kriteri buradaki sonuçları değerlendirmede önemli rol oynar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dirty="0" smtClean="0"/>
              <a:t>Hafıza </a:t>
            </a:r>
            <a:r>
              <a:rPr lang="tr-TR" dirty="0"/>
              <a:t>verimliliği (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Zaman verimliliği (Time </a:t>
            </a:r>
            <a:r>
              <a:rPr lang="tr-TR" dirty="0" err="1"/>
              <a:t>efficiency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0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Sıralama Algoritmaları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11383860" cy="4521127"/>
          </a:xfrm>
        </p:spPr>
        <p:txBody>
          <a:bodyPr>
            <a:normAutofit/>
          </a:bodyPr>
          <a:lstStyle/>
          <a:p>
            <a:r>
              <a:rPr lang="tr-TR" dirty="0" smtClean="0"/>
              <a:t>Bazı Sıralama </a:t>
            </a:r>
            <a:r>
              <a:rPr lang="tr-TR" dirty="0" err="1" smtClean="0"/>
              <a:t>Algortimaları</a:t>
            </a:r>
            <a:r>
              <a:rPr lang="tr-TR" dirty="0" smtClean="0"/>
              <a:t>.</a:t>
            </a:r>
            <a:r>
              <a:rPr lang="tr-TR" dirty="0" smtClean="0"/>
              <a:t> 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 smtClean="0"/>
              <a:t>Sort</a:t>
            </a:r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Selection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Insertion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Merge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lvl="1"/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0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Basitçe ardışık duran iki hafıza bloğunun birbirine nispetle sıralanması ve bu işlemin sürekli tekrarlanması sayesinde sıralar.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Ardışık </a:t>
            </a:r>
            <a:r>
              <a:rPr lang="tr-TR" dirty="0"/>
              <a:t>iki hafıza bloğuna bakmasından dolayı baloncuk ismini almıştır. Çünkü bu bakma işlemi bir baloncuğun (</a:t>
            </a:r>
            <a:r>
              <a:rPr lang="tr-TR" dirty="0" err="1"/>
              <a:t>buble</a:t>
            </a:r>
            <a:r>
              <a:rPr lang="tr-TR" dirty="0"/>
              <a:t>) hareket etmesi gibi sayıların üzerinde hareket etmektedir.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" y="2074818"/>
            <a:ext cx="5600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Basitçe her adımda dizideki en küçük sayının nerede olduğu bulunur. Bu sayı ile dizinin başındaki sayı yer değiştirilerek en küçük sayılar seçilerek başa atılmış olur.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656"/>
            <a:ext cx="5898799" cy="45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4742" y="2074818"/>
            <a:ext cx="6076617" cy="4572000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Her adım da bir elemanı kendinden önceki elemanlar ile karşılaştırarak uygun değişiklikleri yaparak işleyen bir algoritmadır.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452"/>
            <a:ext cx="5781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http://bilgisayarkavramlari.sadievrenseker.com/2008/08/09/siralama-algoritmalari-sorting-algorithms/</a:t>
            </a:r>
            <a:endParaRPr lang="tr-TR" dirty="0" smtClean="0"/>
          </a:p>
          <a:p>
            <a:endParaRPr lang="tr-TR" dirty="0" smtClean="0">
              <a:hlinkClick r:id="rId3"/>
            </a:endParaRPr>
          </a:p>
          <a:p>
            <a:r>
              <a:rPr lang="tr-TR" dirty="0">
                <a:hlinkClick r:id="rId4"/>
              </a:rPr>
              <a:t>https://www.geeksforgeeks.org/bubble-sort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https://www.cs.usfca.edu/~galles/visualization/ComparisonSort.html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871</TotalTime>
  <Words>185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Sıralama Algoritmaları-I</vt:lpstr>
      <vt:lpstr>Sıralama Algoritmaları</vt:lpstr>
      <vt:lpstr>Sıralama Algoritmaları</vt:lpstr>
      <vt:lpstr>Bubble Sort</vt:lpstr>
      <vt:lpstr>Selection Sort</vt:lpstr>
      <vt:lpstr>Insertion Sort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Windows Kullanıcısı</cp:lastModifiedBy>
  <cp:revision>19</cp:revision>
  <dcterms:created xsi:type="dcterms:W3CDTF">2020-04-03T15:50:17Z</dcterms:created>
  <dcterms:modified xsi:type="dcterms:W3CDTF">2020-05-18T15:25:31Z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