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8" r:id="rId3"/>
    <p:sldId id="274" r:id="rId4"/>
    <p:sldId id="275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15.06.2021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gigunlugum.net/prog/cprog/2c_isaretci" TargetMode="External"/><Relationship Id="rId2" Type="http://schemas.openxmlformats.org/officeDocument/2006/relationships/hyperlink" Target="http://bilgisayarkavramlari.sadievrenseker.com/2008/08/09/siralama-algoritmalari-sorting-algorith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ubble-s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Sıralama Algoritmaları-II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77323" y="753228"/>
            <a:ext cx="9613861" cy="1080938"/>
          </a:xfrm>
        </p:spPr>
        <p:txBody>
          <a:bodyPr/>
          <a:lstStyle/>
          <a:p>
            <a:r>
              <a:rPr lang="tr-TR" dirty="0" err="1"/>
              <a:t>Merge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7" y="0"/>
            <a:ext cx="4953000" cy="68580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5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915"/>
            <a:ext cx="5514975" cy="45910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26" y="1986915"/>
            <a:ext cx="49434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A2B19E-F31F-42F9-A69A-26CA8261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298567-4796-4C42-B9C8-711C5107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91939" cy="3599316"/>
          </a:xfrm>
        </p:spPr>
        <p:txBody>
          <a:bodyPr>
            <a:normAutofit/>
          </a:bodyPr>
          <a:lstStyle/>
          <a:p>
            <a:r>
              <a:rPr lang="tr-TR"/>
              <a:t>1-) </a:t>
            </a:r>
            <a:r>
              <a:rPr lang="tr-TR" dirty="0"/>
              <a:t>0 ile 100 arası 100 adet </a:t>
            </a:r>
            <a:r>
              <a:rPr lang="tr-TR" dirty="0" err="1"/>
              <a:t>random</a:t>
            </a:r>
            <a:r>
              <a:rPr lang="tr-TR" dirty="0"/>
              <a:t> tam sayıdan oluşan dizinin ilk elli elemanını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algoritması ile büyükten küçüğe, son elli elemanını </a:t>
            </a:r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algoritmasın ile küçükten büyüğe sıralayınız.</a:t>
            </a:r>
          </a:p>
          <a:p>
            <a:endParaRPr lang="tr-TR" dirty="0"/>
          </a:p>
          <a:p>
            <a:r>
              <a:rPr lang="tr-TR" dirty="0"/>
              <a:t>2-) 0 ile 100 arası 100 adet </a:t>
            </a:r>
            <a:r>
              <a:rPr lang="tr-TR" dirty="0" err="1"/>
              <a:t>random</a:t>
            </a:r>
            <a:r>
              <a:rPr lang="tr-TR" dirty="0"/>
              <a:t> tam sayıdan oluşan dizinin ilk elli elemanını küçükten büyüğe, son elli elemanını büyükten küçüğe 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algoritması ile sıralayınız.</a:t>
            </a:r>
          </a:p>
        </p:txBody>
      </p:sp>
    </p:spTree>
    <p:extLst>
      <p:ext uri="{BB962C8B-B14F-4D97-AF65-F5344CB8AC3E}">
        <p14:creationId xmlns:p14="http://schemas.microsoft.com/office/powerpoint/2010/main" val="185978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http://bilgisayarkavramlari.sadievrenseker.com/2008/08/09/siralama-algoritmalari-sorting-algorithms/</a:t>
            </a:r>
            <a:endParaRPr lang="tr-TR" dirty="0"/>
          </a:p>
          <a:p>
            <a:endParaRPr lang="tr-TR" dirty="0">
              <a:hlinkClick r:id="rId3"/>
            </a:endParaRPr>
          </a:p>
          <a:p>
            <a:r>
              <a:rPr lang="tr-TR" dirty="0">
                <a:hlinkClick r:id="rId4"/>
              </a:rPr>
              <a:t>https://www.geeksforgeeks.org/bubble-sort/</a:t>
            </a:r>
            <a:endParaRPr lang="tr-TR" dirty="0"/>
          </a:p>
          <a:p>
            <a:endParaRPr lang="tr-TR" dirty="0"/>
          </a:p>
          <a:p>
            <a:r>
              <a:rPr lang="tr-TR" dirty="0"/>
              <a:t>https://www.cs.usfca.edu/~galles/visualization/ComparisonSort.html</a:t>
            </a:r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942</TotalTime>
  <Words>110</Words>
  <Application>Microsoft Office PowerPoint</Application>
  <PresentationFormat>Geniş ekran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Sıralama Algoritmaları-II</vt:lpstr>
      <vt:lpstr>Merge</vt:lpstr>
      <vt:lpstr>Quick Sort</vt:lpstr>
      <vt:lpstr>ÖDEVLER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ekaya</cp:lastModifiedBy>
  <cp:revision>23</cp:revision>
  <dcterms:created xsi:type="dcterms:W3CDTF">2020-04-03T15:50:17Z</dcterms:created>
  <dcterms:modified xsi:type="dcterms:W3CDTF">2021-06-15T19:23:25Z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