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59" autoAdjust="0"/>
    <p:restoredTop sz="94849" autoAdjust="0"/>
  </p:normalViewPr>
  <p:slideViewPr>
    <p:cSldViewPr snapToGrid="0">
      <p:cViewPr>
        <p:scale>
          <a:sx n="81" d="100"/>
          <a:sy n="81" d="100"/>
        </p:scale>
        <p:origin x="-120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tıklayın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0BD2C-FFA5-4655-AFA7-F13AD9E35789}" type="datetimeFigureOut">
              <a:rPr lang="tr-TR" smtClean="0"/>
              <a:t>02.12.2020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96C8-3D58-4948-8512-759FD7DCA72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9552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0BD2C-FFA5-4655-AFA7-F13AD9E35789}" type="datetimeFigureOut">
              <a:rPr lang="tr-TR" smtClean="0"/>
              <a:t>02.12.2020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96C8-3D58-4948-8512-759FD7DCA72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69532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0BD2C-FFA5-4655-AFA7-F13AD9E35789}" type="datetimeFigureOut">
              <a:rPr lang="tr-TR" smtClean="0"/>
              <a:t>02.12.2020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96C8-3D58-4948-8512-759FD7DCA72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58959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0BD2C-FFA5-4655-AFA7-F13AD9E35789}" type="datetimeFigureOut">
              <a:rPr lang="tr-TR" smtClean="0"/>
              <a:t>02.12.2020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96C8-3D58-4948-8512-759FD7DCA72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1768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0BD2C-FFA5-4655-AFA7-F13AD9E35789}" type="datetimeFigureOut">
              <a:rPr lang="tr-TR" smtClean="0"/>
              <a:t>02.12.2020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96C8-3D58-4948-8512-759FD7DCA72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08955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0BD2C-FFA5-4655-AFA7-F13AD9E35789}" type="datetimeFigureOut">
              <a:rPr lang="tr-TR" smtClean="0"/>
              <a:t>02.12.2020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96C8-3D58-4948-8512-759FD7DCA72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12142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0BD2C-FFA5-4655-AFA7-F13AD9E35789}" type="datetimeFigureOut">
              <a:rPr lang="tr-TR" smtClean="0"/>
              <a:t>02.12.2020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96C8-3D58-4948-8512-759FD7DCA72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3203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0BD2C-FFA5-4655-AFA7-F13AD9E35789}" type="datetimeFigureOut">
              <a:rPr lang="tr-TR" smtClean="0"/>
              <a:t>02.12.2020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96C8-3D58-4948-8512-759FD7DCA72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85773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0BD2C-FFA5-4655-AFA7-F13AD9E35789}" type="datetimeFigureOut">
              <a:rPr lang="tr-TR" smtClean="0"/>
              <a:t>02.12.2020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96C8-3D58-4948-8512-759FD7DCA72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09874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0BD2C-FFA5-4655-AFA7-F13AD9E35789}" type="datetimeFigureOut">
              <a:rPr lang="tr-TR" smtClean="0"/>
              <a:t>02.12.2020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96C8-3D58-4948-8512-759FD7DCA72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76353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0BD2C-FFA5-4655-AFA7-F13AD9E35789}" type="datetimeFigureOut">
              <a:rPr lang="tr-TR" smtClean="0"/>
              <a:t>02.12.2020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96C8-3D58-4948-8512-759FD7DCA72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11350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30BD2C-FFA5-4655-AFA7-F13AD9E35789}" type="datetimeFigureOut">
              <a:rPr lang="tr-TR" smtClean="0"/>
              <a:t>02.12.2020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D496C8-3D58-4948-8512-759FD7DCA72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14232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tr-TR" sz="4000" dirty="0"/>
              <a:t>Aşağıdakilerden hangisi Lale Devri'nin özelliklerinden birisi olarak değerlendirilemez?</a:t>
            </a:r>
            <a:endParaRPr lang="tr-TR" sz="400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endParaRPr lang="tr-TR" dirty="0" smtClean="0"/>
          </a:p>
          <a:p>
            <a:pPr marL="0" indent="0" algn="just">
              <a:buNone/>
            </a:pPr>
            <a:r>
              <a:rPr lang="tr-TR" dirty="0" smtClean="0"/>
              <a:t>A</a:t>
            </a:r>
            <a:r>
              <a:rPr lang="tr-TR" dirty="0"/>
              <a:t>. İlk Türk Matbaası kuruldu </a:t>
            </a:r>
          </a:p>
          <a:p>
            <a:pPr marL="0" indent="0" algn="just">
              <a:buNone/>
            </a:pPr>
            <a:r>
              <a:rPr lang="tr-TR" dirty="0"/>
              <a:t>B. Avrupa'da geçici elçilik açıldı </a:t>
            </a:r>
          </a:p>
          <a:p>
            <a:pPr marL="0" indent="0" algn="just">
              <a:buNone/>
            </a:pPr>
            <a:r>
              <a:rPr lang="tr-TR" dirty="0"/>
              <a:t>C. Doğu klasikleri Türkçeye tercüme edildi </a:t>
            </a:r>
          </a:p>
          <a:p>
            <a:pPr marL="0" indent="0" algn="just">
              <a:buNone/>
            </a:pPr>
            <a:r>
              <a:rPr lang="tr-TR" dirty="0"/>
              <a:t>D. Dönem </a:t>
            </a:r>
            <a:r>
              <a:rPr lang="tr-TR" dirty="0" smtClean="0"/>
              <a:t>Patrona Halil isyanıyla </a:t>
            </a:r>
            <a:r>
              <a:rPr lang="tr-TR" dirty="0"/>
              <a:t>son buldu </a:t>
            </a:r>
          </a:p>
          <a:p>
            <a:pPr marL="0" indent="0" algn="just">
              <a:buNone/>
            </a:pPr>
            <a:r>
              <a:rPr lang="tr-TR" dirty="0"/>
              <a:t>E. Dönemin padişahı </a:t>
            </a:r>
            <a:r>
              <a:rPr lang="tr-TR" dirty="0" smtClean="0"/>
              <a:t>II. Abdülhamit </a:t>
            </a:r>
            <a:r>
              <a:rPr lang="tr-TR" dirty="0"/>
              <a:t>idi </a:t>
            </a:r>
          </a:p>
          <a:p>
            <a:pPr marL="0" indent="0" algn="just">
              <a:buNone/>
            </a:pPr>
            <a:r>
              <a:rPr lang="tr-TR" dirty="0" smtClean="0"/>
              <a:t>CEVAP: E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408675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tr-TR" dirty="0"/>
              <a:t>Nizam-ı Cedit hangi padişah döneminin yeniliklerine verilen isimdir?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r>
              <a:rPr lang="tr-TR" dirty="0" smtClean="0"/>
              <a:t>A</a:t>
            </a:r>
            <a:r>
              <a:rPr lang="tr-TR" dirty="0"/>
              <a:t>. II. Mahmut </a:t>
            </a:r>
          </a:p>
          <a:p>
            <a:pPr marL="0" indent="0">
              <a:buNone/>
            </a:pPr>
            <a:r>
              <a:rPr lang="tr-TR" dirty="0"/>
              <a:t>B. </a:t>
            </a:r>
            <a:r>
              <a:rPr lang="tr-TR" dirty="0" smtClean="0"/>
              <a:t>IV. Murat </a:t>
            </a:r>
            <a:endParaRPr lang="tr-TR" dirty="0"/>
          </a:p>
          <a:p>
            <a:pPr marL="0" indent="0">
              <a:buNone/>
            </a:pPr>
            <a:r>
              <a:rPr lang="tr-TR" dirty="0"/>
              <a:t>C. II. Abdülhamit </a:t>
            </a:r>
          </a:p>
          <a:p>
            <a:pPr marL="0" indent="0">
              <a:buNone/>
            </a:pPr>
            <a:r>
              <a:rPr lang="tr-TR" dirty="0"/>
              <a:t>D. </a:t>
            </a:r>
            <a:r>
              <a:rPr lang="tr-TR" dirty="0" smtClean="0"/>
              <a:t>III. Selim </a:t>
            </a:r>
            <a:endParaRPr lang="tr-TR" dirty="0"/>
          </a:p>
          <a:p>
            <a:pPr marL="0" indent="0">
              <a:buNone/>
            </a:pPr>
            <a:r>
              <a:rPr lang="tr-TR" dirty="0"/>
              <a:t>E. II. Mehmet </a:t>
            </a:r>
          </a:p>
          <a:p>
            <a:pPr marL="0" indent="0">
              <a:buNone/>
            </a:pPr>
            <a:r>
              <a:rPr lang="tr-TR" dirty="0" smtClean="0"/>
              <a:t>CEVAP: D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030597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tr-TR" dirty="0"/>
              <a:t>Aşağıdakilerden hangisi, II. Mahmut dönemi gelişmeleri içerisinde yer almaz?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endParaRPr lang="tr-TR" dirty="0" smtClean="0"/>
          </a:p>
          <a:p>
            <a:pPr marL="0" indent="0" algn="just">
              <a:buNone/>
            </a:pPr>
            <a:r>
              <a:rPr lang="tr-TR" dirty="0" smtClean="0"/>
              <a:t>A</a:t>
            </a:r>
            <a:r>
              <a:rPr lang="tr-TR" dirty="0"/>
              <a:t>. Yeniçeri Ocağı’nın kapatılması</a:t>
            </a:r>
          </a:p>
          <a:p>
            <a:pPr marL="0" indent="0" algn="just">
              <a:buNone/>
            </a:pPr>
            <a:r>
              <a:rPr lang="tr-TR" dirty="0"/>
              <a:t>B. Takvim-i </a:t>
            </a:r>
            <a:r>
              <a:rPr lang="tr-TR" dirty="0" err="1"/>
              <a:t>Vekayi’nin</a:t>
            </a:r>
            <a:r>
              <a:rPr lang="tr-TR" dirty="0"/>
              <a:t> çıkarılması</a:t>
            </a:r>
          </a:p>
          <a:p>
            <a:pPr marL="0" indent="0" algn="just">
              <a:buNone/>
            </a:pPr>
            <a:r>
              <a:rPr lang="tr-TR" dirty="0"/>
              <a:t>C. İlk nüfus sayımının yapılması</a:t>
            </a:r>
          </a:p>
          <a:p>
            <a:pPr marL="0" indent="0" algn="just">
              <a:buNone/>
            </a:pPr>
            <a:r>
              <a:rPr lang="tr-TR" dirty="0"/>
              <a:t>D. </a:t>
            </a:r>
            <a:r>
              <a:rPr lang="tr-TR" dirty="0" err="1"/>
              <a:t>Sened</a:t>
            </a:r>
            <a:r>
              <a:rPr lang="tr-TR" dirty="0"/>
              <a:t>-i İttifak’ın onaylanması</a:t>
            </a:r>
          </a:p>
          <a:p>
            <a:pPr marL="0" indent="0" algn="just">
              <a:buNone/>
            </a:pPr>
            <a:r>
              <a:rPr lang="tr-TR" dirty="0"/>
              <a:t>E. </a:t>
            </a:r>
            <a:r>
              <a:rPr lang="tr-TR" smtClean="0"/>
              <a:t>Islahat </a:t>
            </a:r>
            <a:r>
              <a:rPr lang="tr-TR" dirty="0"/>
              <a:t>Fermanının ilan edilmesi</a:t>
            </a:r>
          </a:p>
          <a:p>
            <a:pPr marL="0" indent="0" algn="just">
              <a:buNone/>
            </a:pPr>
            <a:r>
              <a:rPr lang="tr-TR" dirty="0" smtClean="0"/>
              <a:t>CEVAP: </a:t>
            </a:r>
            <a:r>
              <a:rPr lang="tr-TR" dirty="0"/>
              <a:t>E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337796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3497</TotalTime>
  <Words>126</Words>
  <Application>Microsoft Office PowerPoint</Application>
  <PresentationFormat>Özel</PresentationFormat>
  <Paragraphs>24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3</vt:i4>
      </vt:variant>
    </vt:vector>
  </HeadingPairs>
  <TitlesOfParts>
    <vt:vector size="4" baseType="lpstr">
      <vt:lpstr>Office Teması</vt:lpstr>
      <vt:lpstr>Aşağıdakilerden hangisi Lale Devri'nin özelliklerinden birisi olarak değerlendirilemez?</vt:lpstr>
      <vt:lpstr>Nizam-ı Cedit hangi padişah döneminin yeniliklerine verilen isimdir?</vt:lpstr>
      <vt:lpstr>Aşağıdakilerden hangisi, II. Mahmut dönemi gelişmeleri içerisinde yer almaz?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FATMA ATAKAN</dc:creator>
  <cp:lastModifiedBy>ZENGIN</cp:lastModifiedBy>
  <cp:revision>176</cp:revision>
  <dcterms:created xsi:type="dcterms:W3CDTF">2020-10-12T19:58:09Z</dcterms:created>
  <dcterms:modified xsi:type="dcterms:W3CDTF">2020-12-02T20:26:03Z</dcterms:modified>
</cp:coreProperties>
</file>