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94849" autoAdjust="0"/>
  </p:normalViewPr>
  <p:slideViewPr>
    <p:cSldViewPr snapToGrid="0">
      <p:cViewPr>
        <p:scale>
          <a:sx n="81" d="100"/>
          <a:sy n="81" d="100"/>
        </p:scale>
        <p:origin x="-12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BD2C-FFA5-4655-AFA7-F13AD9E35789}" type="datetimeFigureOut">
              <a:rPr lang="tr-TR" smtClean="0"/>
              <a:t>02.12.2020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552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BD2C-FFA5-4655-AFA7-F13AD9E35789}" type="datetimeFigureOut">
              <a:rPr lang="tr-TR" smtClean="0"/>
              <a:t>02.12.2020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9532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BD2C-FFA5-4655-AFA7-F13AD9E35789}" type="datetimeFigureOut">
              <a:rPr lang="tr-TR" smtClean="0"/>
              <a:t>02.12.2020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895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BD2C-FFA5-4655-AFA7-F13AD9E35789}" type="datetimeFigureOut">
              <a:rPr lang="tr-TR" smtClean="0"/>
              <a:t>02.12.2020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76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BD2C-FFA5-4655-AFA7-F13AD9E35789}" type="datetimeFigureOut">
              <a:rPr lang="tr-TR" smtClean="0"/>
              <a:t>02.12.2020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895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BD2C-FFA5-4655-AFA7-F13AD9E35789}" type="datetimeFigureOut">
              <a:rPr lang="tr-TR" smtClean="0"/>
              <a:t>02.12.2020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214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BD2C-FFA5-4655-AFA7-F13AD9E35789}" type="datetimeFigureOut">
              <a:rPr lang="tr-TR" smtClean="0"/>
              <a:t>02.12.2020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20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BD2C-FFA5-4655-AFA7-F13AD9E35789}" type="datetimeFigureOut">
              <a:rPr lang="tr-TR" smtClean="0"/>
              <a:t>02.12.2020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577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BD2C-FFA5-4655-AFA7-F13AD9E35789}" type="datetimeFigureOut">
              <a:rPr lang="tr-TR" smtClean="0"/>
              <a:t>02.12.2020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987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BD2C-FFA5-4655-AFA7-F13AD9E35789}" type="datetimeFigureOut">
              <a:rPr lang="tr-TR" smtClean="0"/>
              <a:t>02.12.2020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635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BD2C-FFA5-4655-AFA7-F13AD9E35789}" type="datetimeFigureOut">
              <a:rPr lang="tr-TR" smtClean="0"/>
              <a:t>02.12.2020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135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0BD2C-FFA5-4655-AFA7-F13AD9E35789}" type="datetimeFigureOut">
              <a:rPr lang="tr-TR" smtClean="0"/>
              <a:t>02.12.2020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423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4000" dirty="0"/>
              <a:t>Aşağıdakilerden hangisi ilk </a:t>
            </a:r>
            <a:r>
              <a:rPr lang="tr-TR" sz="4000" dirty="0" smtClean="0"/>
              <a:t>Osmanlı Anayasasının adıdır?</a:t>
            </a:r>
            <a:endParaRPr lang="tr-TR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tr-TR" dirty="0" smtClean="0"/>
          </a:p>
          <a:p>
            <a:pPr marL="0" indent="0" algn="just">
              <a:buNone/>
            </a:pPr>
            <a:r>
              <a:rPr lang="tr-TR" dirty="0" smtClean="0"/>
              <a:t>A</a:t>
            </a:r>
            <a:r>
              <a:rPr lang="tr-TR" dirty="0"/>
              <a:t>. </a:t>
            </a:r>
            <a:r>
              <a:rPr lang="tr-TR" dirty="0" err="1"/>
              <a:t>Sened</a:t>
            </a:r>
            <a:r>
              <a:rPr lang="tr-TR" dirty="0"/>
              <a:t>-i İttifak       </a:t>
            </a:r>
          </a:p>
          <a:p>
            <a:pPr marL="0" indent="0" algn="just">
              <a:buNone/>
            </a:pPr>
            <a:r>
              <a:rPr lang="tr-TR" dirty="0"/>
              <a:t>B. Tanzimat-ı Hayriye  </a:t>
            </a:r>
          </a:p>
          <a:p>
            <a:pPr marL="0" indent="0" algn="just">
              <a:buNone/>
            </a:pPr>
            <a:r>
              <a:rPr lang="tr-TR" dirty="0"/>
              <a:t>C. Kanun-ı Esasi </a:t>
            </a:r>
          </a:p>
          <a:p>
            <a:pPr marL="0" indent="0" algn="just">
              <a:buNone/>
            </a:pPr>
            <a:r>
              <a:rPr lang="tr-TR" dirty="0"/>
              <a:t>D. Nizam-ı Cedit</a:t>
            </a:r>
          </a:p>
          <a:p>
            <a:pPr marL="0" indent="0" algn="just">
              <a:buNone/>
            </a:pPr>
            <a:r>
              <a:rPr lang="tr-TR" dirty="0"/>
              <a:t>E. Vaka-i Hayriye</a:t>
            </a:r>
          </a:p>
          <a:p>
            <a:pPr marL="0" indent="0" algn="just">
              <a:buNone/>
            </a:pPr>
            <a:r>
              <a:rPr lang="tr-TR" dirty="0" smtClean="0"/>
              <a:t>CEVAP: </a:t>
            </a:r>
            <a:r>
              <a:rPr lang="tr-TR" dirty="0"/>
              <a:t>C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0867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tr-TR" dirty="0"/>
              <a:t/>
            </a:r>
            <a:br>
              <a:rPr lang="tr-TR" dirty="0"/>
            </a:br>
            <a:r>
              <a:rPr lang="tr-TR" dirty="0"/>
              <a:t>Osmanlı tarihinde halkın yönetime katılmasını sağlayan </a:t>
            </a:r>
            <a:r>
              <a:rPr lang="tr-TR" dirty="0" err="1"/>
              <a:t>Mebusan</a:t>
            </a:r>
            <a:r>
              <a:rPr lang="tr-TR" dirty="0"/>
              <a:t> Meclisi'nin açılması ilk kez aşağıdaki hangi dönemde görülür?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2227385"/>
            <a:ext cx="10515600" cy="3949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A</a:t>
            </a:r>
            <a:r>
              <a:rPr lang="tr-TR" dirty="0"/>
              <a:t>. Meşrutiyet    </a:t>
            </a:r>
          </a:p>
          <a:p>
            <a:pPr marL="0" indent="0">
              <a:buNone/>
            </a:pPr>
            <a:r>
              <a:rPr lang="tr-TR" dirty="0"/>
              <a:t>B. Tanzimat  </a:t>
            </a:r>
          </a:p>
          <a:p>
            <a:pPr marL="0" indent="0">
              <a:buNone/>
            </a:pPr>
            <a:r>
              <a:rPr lang="tr-TR" dirty="0"/>
              <a:t>C. Lale Devri  </a:t>
            </a:r>
          </a:p>
          <a:p>
            <a:pPr marL="0" indent="0">
              <a:buNone/>
            </a:pPr>
            <a:r>
              <a:rPr lang="tr-TR" dirty="0"/>
              <a:t>D. Nizam-ı Cedit Dönemi</a:t>
            </a:r>
          </a:p>
          <a:p>
            <a:pPr marL="0" indent="0">
              <a:buNone/>
            </a:pPr>
            <a:r>
              <a:rPr lang="tr-TR" dirty="0"/>
              <a:t>E. II. Mahmut Dönemi</a:t>
            </a:r>
          </a:p>
          <a:p>
            <a:pPr marL="0" indent="0">
              <a:buNone/>
            </a:pPr>
            <a:r>
              <a:rPr lang="tr-TR" dirty="0" smtClean="0"/>
              <a:t>CEVAP: </a:t>
            </a:r>
            <a:r>
              <a:rPr lang="tr-TR" dirty="0"/>
              <a:t>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3059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 smtClean="0"/>
              <a:t>Meşrutiyet </a:t>
            </a:r>
            <a:r>
              <a:rPr lang="tr-TR" dirty="0"/>
              <a:t>aşağıdaki hangi padişah döneminde ilan edilmiştir?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2086707"/>
            <a:ext cx="10515600" cy="40902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dirty="0" smtClean="0"/>
              <a:t>A</a:t>
            </a:r>
            <a:r>
              <a:rPr lang="tr-TR" dirty="0"/>
              <a:t>. II. Mahmut</a:t>
            </a:r>
          </a:p>
          <a:p>
            <a:pPr marL="0" indent="0" algn="just">
              <a:buNone/>
            </a:pPr>
            <a:r>
              <a:rPr lang="tr-TR" dirty="0"/>
              <a:t>B. III. Ahmet</a:t>
            </a:r>
          </a:p>
          <a:p>
            <a:pPr marL="0" indent="0" algn="just">
              <a:buNone/>
            </a:pPr>
            <a:r>
              <a:rPr lang="tr-TR" dirty="0"/>
              <a:t>C. V. Mehmet </a:t>
            </a:r>
            <a:r>
              <a:rPr lang="tr-TR" dirty="0" smtClean="0"/>
              <a:t>Reşat</a:t>
            </a:r>
            <a:endParaRPr lang="tr-TR" dirty="0"/>
          </a:p>
          <a:p>
            <a:pPr marL="0" indent="0" algn="just">
              <a:buNone/>
            </a:pPr>
            <a:r>
              <a:rPr lang="tr-TR" dirty="0" smtClean="0"/>
              <a:t>D</a:t>
            </a:r>
            <a:r>
              <a:rPr lang="tr-TR" dirty="0"/>
              <a:t>. VI. Mehmet Vahdettin</a:t>
            </a:r>
          </a:p>
          <a:p>
            <a:pPr marL="0" indent="0" algn="just">
              <a:buNone/>
            </a:pPr>
            <a:r>
              <a:rPr lang="tr-TR" dirty="0"/>
              <a:t>E. II. Abdülhamit</a:t>
            </a:r>
          </a:p>
          <a:p>
            <a:pPr marL="0" indent="0" algn="just">
              <a:buNone/>
            </a:pPr>
            <a:r>
              <a:rPr lang="tr-TR" dirty="0" smtClean="0"/>
              <a:t>CEVAP: </a:t>
            </a:r>
            <a:r>
              <a:rPr lang="tr-TR" dirty="0"/>
              <a:t>E</a:t>
            </a:r>
            <a:r>
              <a:rPr lang="tr-TR" dirty="0" smtClean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37796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3586</TotalTime>
  <Words>92</Words>
  <Application>Microsoft Office PowerPoint</Application>
  <PresentationFormat>Özel</PresentationFormat>
  <Paragraphs>22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4" baseType="lpstr">
      <vt:lpstr>Office Teması</vt:lpstr>
      <vt:lpstr>Aşağıdakilerden hangisi ilk Osmanlı Anayasasının adıdır?</vt:lpstr>
      <vt:lpstr> Osmanlı tarihinde halkın yönetime katılmasını sağlayan Mebusan Meclisi'nin açılması ilk kez aşağıdaki hangi dönemde görülür?</vt:lpstr>
      <vt:lpstr>Meşrutiyet aşağıdaki hangi padişah döneminde ilan edilmiştir?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FATMA ATAKAN</dc:creator>
  <cp:lastModifiedBy>ZENGIN</cp:lastModifiedBy>
  <cp:revision>186</cp:revision>
  <dcterms:created xsi:type="dcterms:W3CDTF">2020-10-12T19:58:09Z</dcterms:created>
  <dcterms:modified xsi:type="dcterms:W3CDTF">2020-12-02T21:59:05Z</dcterms:modified>
</cp:coreProperties>
</file>