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94849" autoAdjust="0"/>
  </p:normalViewPr>
  <p:slideViewPr>
    <p:cSldViewPr snapToGrid="0">
      <p:cViewPr>
        <p:scale>
          <a:sx n="81" d="100"/>
          <a:sy n="81" d="100"/>
        </p:scale>
        <p:origin x="-1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03.12.2020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03.12.2020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03.12.2020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03.12.2020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03.12.2020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03.12.2020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03.12.2020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03.12.2020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03.12.2020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03.12.2020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03.12.2020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03.12.2020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586153"/>
            <a:ext cx="10515600" cy="1946031"/>
          </a:xfrm>
        </p:spPr>
        <p:txBody>
          <a:bodyPr>
            <a:noAutofit/>
          </a:bodyPr>
          <a:lstStyle/>
          <a:p>
            <a:pPr algn="just"/>
            <a:r>
              <a:rPr lang="tr-TR" sz="2800" dirty="0"/>
              <a:t>Bu deyim ilk kez 1815 Viyana Kongresi'nde Rus Çarı I. </a:t>
            </a:r>
            <a:r>
              <a:rPr lang="tr-TR" sz="2800" dirty="0" err="1"/>
              <a:t>Aleksandr</a:t>
            </a:r>
            <a:r>
              <a:rPr lang="tr-TR" sz="2800" dirty="0"/>
              <a:t> tarafından Osmanlı topraklarında yaşayan Rumlar için kullanılmıştır. Esas anlamını Osmanlı Devleti'nin Balta Limanı anlaşması ile ticarî, Nizip yenilgisi ile askeri iflası üzerine bir gölge devlet durumuna düşmesi sonucu kazanmıştır.". Okuduğunuz açıklama tarihi anlamda en çok aşağıdaki hangi terim ile ifade edilmiştir?</a:t>
            </a:r>
            <a:endParaRPr lang="tr-TR" sz="2800" dirty="0"/>
          </a:p>
        </p:txBody>
      </p:sp>
      <p:sp>
        <p:nvSpPr>
          <p:cNvPr id="3" name="İçerik Yer Tutucusu 2"/>
          <p:cNvSpPr>
            <a:spLocks noGrp="1"/>
          </p:cNvSpPr>
          <p:nvPr>
            <p:ph idx="1"/>
          </p:nvPr>
        </p:nvSpPr>
        <p:spPr>
          <a:xfrm>
            <a:off x="838200" y="2379785"/>
            <a:ext cx="10515600" cy="3797178"/>
          </a:xfrm>
        </p:spPr>
        <p:txBody>
          <a:bodyPr>
            <a:normAutofit/>
          </a:bodyPr>
          <a:lstStyle/>
          <a:p>
            <a:pPr marL="0" indent="0" algn="just">
              <a:buNone/>
            </a:pPr>
            <a:endParaRPr lang="tr-TR" dirty="0" smtClean="0"/>
          </a:p>
          <a:p>
            <a:pPr marL="0" indent="0" algn="just">
              <a:buNone/>
            </a:pPr>
            <a:r>
              <a:rPr lang="tr-TR" dirty="0" smtClean="0"/>
              <a:t>A</a:t>
            </a:r>
            <a:r>
              <a:rPr lang="tr-TR" dirty="0"/>
              <a:t>. Ermeni Meselesi     </a:t>
            </a:r>
          </a:p>
          <a:p>
            <a:pPr marL="0" indent="0" algn="just">
              <a:buNone/>
            </a:pPr>
            <a:r>
              <a:rPr lang="tr-TR" dirty="0"/>
              <a:t>B. Şark Meselesi </a:t>
            </a:r>
          </a:p>
          <a:p>
            <a:pPr marL="0" indent="0" algn="just">
              <a:buNone/>
            </a:pPr>
            <a:r>
              <a:rPr lang="tr-TR" dirty="0"/>
              <a:t>C. Boğazlar Meselesi </a:t>
            </a:r>
          </a:p>
          <a:p>
            <a:pPr marL="0" indent="0" algn="just">
              <a:buNone/>
            </a:pPr>
            <a:r>
              <a:rPr lang="tr-TR" dirty="0"/>
              <a:t>D. Mısır Meselesi    </a:t>
            </a:r>
          </a:p>
          <a:p>
            <a:pPr marL="0" indent="0" algn="just">
              <a:buNone/>
            </a:pPr>
            <a:r>
              <a:rPr lang="tr-TR" dirty="0"/>
              <a:t>E. Musul Meselesi</a:t>
            </a:r>
          </a:p>
          <a:p>
            <a:pPr marL="0" indent="0" algn="just">
              <a:buNone/>
            </a:pPr>
            <a:r>
              <a:rPr lang="tr-TR" dirty="0" smtClean="0"/>
              <a:t>CEVAP: </a:t>
            </a:r>
            <a:r>
              <a:rPr lang="tr-TR" dirty="0"/>
              <a:t>B</a:t>
            </a:r>
          </a:p>
        </p:txBody>
      </p:sp>
    </p:spTree>
    <p:extLst>
      <p:ext uri="{BB962C8B-B14F-4D97-AF65-F5344CB8AC3E}">
        <p14:creationId xmlns:p14="http://schemas.microsoft.com/office/powerpoint/2010/main" val="240867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1662967"/>
          </a:xfrm>
        </p:spPr>
        <p:txBody>
          <a:bodyPr>
            <a:normAutofit fontScale="90000"/>
          </a:bodyPr>
          <a:lstStyle/>
          <a:p>
            <a:pPr algn="just"/>
            <a:r>
              <a:rPr lang="tr-TR" sz="3600" dirty="0"/>
              <a:t>"Ermeni Meselesi", </a:t>
            </a:r>
            <a:r>
              <a:rPr lang="tr-TR" sz="3600" dirty="0" smtClean="0"/>
              <a:t>93 Harbi sonunda 1878 </a:t>
            </a:r>
            <a:r>
              <a:rPr lang="tr-TR" sz="3600" dirty="0"/>
              <a:t>yılında Osmanlı Devleti'nin Rusya ile imzaladığı aşağıdaki hangi anlaşma ile ilk kez gündeme gelerek uluslararası bir boyut kazanmıştır?</a:t>
            </a:r>
            <a:endParaRPr lang="tr-TR" sz="3600" dirty="0"/>
          </a:p>
        </p:txBody>
      </p:sp>
      <p:sp>
        <p:nvSpPr>
          <p:cNvPr id="3" name="İçerik Yer Tutucusu 2"/>
          <p:cNvSpPr>
            <a:spLocks noGrp="1"/>
          </p:cNvSpPr>
          <p:nvPr>
            <p:ph idx="1"/>
          </p:nvPr>
        </p:nvSpPr>
        <p:spPr>
          <a:xfrm>
            <a:off x="838200" y="2801815"/>
            <a:ext cx="10515600" cy="3375147"/>
          </a:xfrm>
        </p:spPr>
        <p:txBody>
          <a:bodyPr>
            <a:normAutofit/>
          </a:bodyPr>
          <a:lstStyle/>
          <a:p>
            <a:pPr marL="0" indent="0">
              <a:buNone/>
            </a:pPr>
            <a:r>
              <a:rPr lang="tr-TR" dirty="0" smtClean="0"/>
              <a:t>A</a:t>
            </a:r>
            <a:r>
              <a:rPr lang="tr-TR" dirty="0"/>
              <a:t>. </a:t>
            </a:r>
            <a:r>
              <a:rPr lang="tr-TR" dirty="0" err="1"/>
              <a:t>Ayastefanos</a:t>
            </a:r>
            <a:r>
              <a:rPr lang="tr-TR" dirty="0"/>
              <a:t> Anlaşması     </a:t>
            </a:r>
          </a:p>
          <a:p>
            <a:pPr marL="0" indent="0">
              <a:buNone/>
            </a:pPr>
            <a:r>
              <a:rPr lang="tr-TR" dirty="0"/>
              <a:t>B. Londra Anlaşması  </a:t>
            </a:r>
          </a:p>
          <a:p>
            <a:pPr marL="0" indent="0">
              <a:buNone/>
            </a:pPr>
            <a:r>
              <a:rPr lang="tr-TR" dirty="0"/>
              <a:t>C. Paris Anlaşması  </a:t>
            </a:r>
          </a:p>
          <a:p>
            <a:pPr marL="0" indent="0">
              <a:buNone/>
            </a:pPr>
            <a:r>
              <a:rPr lang="tr-TR" dirty="0"/>
              <a:t>D. Gümrü Anlaşması  </a:t>
            </a:r>
          </a:p>
          <a:p>
            <a:pPr marL="0" indent="0">
              <a:buNone/>
            </a:pPr>
            <a:r>
              <a:rPr lang="tr-TR" dirty="0"/>
              <a:t>E. Mondros Anlaşması</a:t>
            </a:r>
          </a:p>
          <a:p>
            <a:pPr marL="0" indent="0">
              <a:buNone/>
            </a:pPr>
            <a:r>
              <a:rPr lang="tr-TR" dirty="0" smtClean="0"/>
              <a:t>CEVAP: </a:t>
            </a:r>
            <a:r>
              <a:rPr lang="tr-TR" dirty="0"/>
              <a:t>A</a:t>
            </a:r>
            <a:endParaRPr lang="tr-TR" dirty="0"/>
          </a:p>
        </p:txBody>
      </p:sp>
    </p:spTree>
    <p:extLst>
      <p:ext uri="{BB962C8B-B14F-4D97-AF65-F5344CB8AC3E}">
        <p14:creationId xmlns:p14="http://schemas.microsoft.com/office/powerpoint/2010/main" val="203059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pPr algn="just"/>
            <a:r>
              <a:rPr lang="tr-TR" dirty="0" smtClean="0"/>
              <a:t>Aşağıdakilerden hangisi Osmanlı Devleti’nin son döneminde kendini gösteren fikir akımlarından biri olarak değerlendirilemez?</a:t>
            </a:r>
            <a:endParaRPr lang="tr-TR" dirty="0"/>
          </a:p>
        </p:txBody>
      </p:sp>
      <p:sp>
        <p:nvSpPr>
          <p:cNvPr id="3" name="İçerik Yer Tutucusu 2"/>
          <p:cNvSpPr>
            <a:spLocks noGrp="1"/>
          </p:cNvSpPr>
          <p:nvPr>
            <p:ph idx="1"/>
          </p:nvPr>
        </p:nvSpPr>
        <p:spPr>
          <a:xfrm>
            <a:off x="838200" y="2086707"/>
            <a:ext cx="10515600" cy="4090255"/>
          </a:xfrm>
        </p:spPr>
        <p:txBody>
          <a:bodyPr>
            <a:normAutofit/>
          </a:bodyPr>
          <a:lstStyle/>
          <a:p>
            <a:pPr marL="0" indent="0" algn="just">
              <a:buNone/>
            </a:pPr>
            <a:r>
              <a:rPr lang="tr-TR" dirty="0" smtClean="0"/>
              <a:t>A</a:t>
            </a:r>
            <a:r>
              <a:rPr lang="tr-TR" dirty="0"/>
              <a:t>. İslamcılık</a:t>
            </a:r>
          </a:p>
          <a:p>
            <a:pPr marL="0" indent="0" algn="just">
              <a:buNone/>
            </a:pPr>
            <a:r>
              <a:rPr lang="tr-TR" dirty="0"/>
              <a:t>B. Türkçülük</a:t>
            </a:r>
          </a:p>
          <a:p>
            <a:pPr marL="0" indent="0" algn="just">
              <a:buNone/>
            </a:pPr>
            <a:r>
              <a:rPr lang="tr-TR" dirty="0"/>
              <a:t>C. Osmanlıcılık</a:t>
            </a:r>
          </a:p>
          <a:p>
            <a:pPr marL="0" indent="0" algn="just">
              <a:buNone/>
            </a:pPr>
            <a:r>
              <a:rPr lang="tr-TR" dirty="0"/>
              <a:t>D. Batıcılık</a:t>
            </a:r>
          </a:p>
          <a:p>
            <a:pPr marL="0" indent="0" algn="just">
              <a:buNone/>
            </a:pPr>
            <a:r>
              <a:rPr lang="tr-TR" dirty="0"/>
              <a:t>E. </a:t>
            </a:r>
            <a:r>
              <a:rPr lang="tr-TR" dirty="0" smtClean="0"/>
              <a:t>Toplumculuk</a:t>
            </a:r>
            <a:endParaRPr lang="tr-TR" dirty="0"/>
          </a:p>
          <a:p>
            <a:pPr marL="0" indent="0" algn="just">
              <a:buNone/>
            </a:pPr>
            <a:r>
              <a:rPr lang="tr-TR" dirty="0" smtClean="0"/>
              <a:t>CEVAP: E</a:t>
            </a:r>
            <a:endParaRPr lang="tr-TR" dirty="0"/>
          </a:p>
        </p:txBody>
      </p:sp>
    </p:spTree>
    <p:extLst>
      <p:ext uri="{BB962C8B-B14F-4D97-AF65-F5344CB8AC3E}">
        <p14:creationId xmlns:p14="http://schemas.microsoft.com/office/powerpoint/2010/main" val="333779654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3599</TotalTime>
  <Words>162</Words>
  <Application>Microsoft Office PowerPoint</Application>
  <PresentationFormat>Özel</PresentationFormat>
  <Paragraphs>22</Paragraphs>
  <Slides>3</Slides>
  <Notes>0</Notes>
  <HiddenSlides>0</HiddenSlides>
  <MMClips>0</MMClips>
  <ScaleCrop>false</ScaleCrop>
  <HeadingPairs>
    <vt:vector size="4" baseType="variant">
      <vt:variant>
        <vt:lpstr>Tema</vt:lpstr>
      </vt:variant>
      <vt:variant>
        <vt:i4>1</vt:i4>
      </vt:variant>
      <vt:variant>
        <vt:lpstr>Slayt Başlıkları</vt:lpstr>
      </vt:variant>
      <vt:variant>
        <vt:i4>3</vt:i4>
      </vt:variant>
    </vt:vector>
  </HeadingPairs>
  <TitlesOfParts>
    <vt:vector size="4" baseType="lpstr">
      <vt:lpstr>Office Teması</vt:lpstr>
      <vt:lpstr>Bu deyim ilk kez 1815 Viyana Kongresi'nde Rus Çarı I. Aleksandr tarafından Osmanlı topraklarında yaşayan Rumlar için kullanılmıştır. Esas anlamını Osmanlı Devleti'nin Balta Limanı anlaşması ile ticarî, Nizip yenilgisi ile askeri iflası üzerine bir gölge devlet durumuna düşmesi sonucu kazanmıştır.". Okuduğunuz açıklama tarihi anlamda en çok aşağıdaki hangi terim ile ifade edilmiştir?</vt:lpstr>
      <vt:lpstr>"Ermeni Meselesi", 93 Harbi sonunda 1878 yılında Osmanlı Devleti'nin Rusya ile imzaladığı aşağıdaki hangi anlaşma ile ilk kez gündeme gelerek uluslararası bir boyut kazanmıştır?</vt:lpstr>
      <vt:lpstr>Aşağıdakilerden hangisi Osmanlı Devleti’nin son döneminde kendini gösteren fikir akımlarından biri olarak değerlendirilemez?</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ZENGIN</cp:lastModifiedBy>
  <cp:revision>190</cp:revision>
  <dcterms:created xsi:type="dcterms:W3CDTF">2020-10-12T19:58:09Z</dcterms:created>
  <dcterms:modified xsi:type="dcterms:W3CDTF">2020-12-02T22:22:11Z</dcterms:modified>
</cp:coreProperties>
</file>