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59" autoAdjust="0"/>
    <p:restoredTop sz="94849" autoAdjust="0"/>
  </p:normalViewPr>
  <p:slideViewPr>
    <p:cSldViewPr snapToGrid="0">
      <p:cViewPr>
        <p:scale>
          <a:sx n="81" d="100"/>
          <a:sy n="81" d="100"/>
        </p:scale>
        <p:origin x="-120" y="-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tıklayın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0BD2C-FFA5-4655-AFA7-F13AD9E35789}" type="datetimeFigureOut">
              <a:rPr lang="tr-TR" smtClean="0"/>
              <a:t>03.12.2020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96C8-3D58-4948-8512-759FD7DCA72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9552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0BD2C-FFA5-4655-AFA7-F13AD9E35789}" type="datetimeFigureOut">
              <a:rPr lang="tr-TR" smtClean="0"/>
              <a:t>03.12.2020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96C8-3D58-4948-8512-759FD7DCA72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69532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0BD2C-FFA5-4655-AFA7-F13AD9E35789}" type="datetimeFigureOut">
              <a:rPr lang="tr-TR" smtClean="0"/>
              <a:t>03.12.2020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96C8-3D58-4948-8512-759FD7DCA72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58959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0BD2C-FFA5-4655-AFA7-F13AD9E35789}" type="datetimeFigureOut">
              <a:rPr lang="tr-TR" smtClean="0"/>
              <a:t>03.12.2020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96C8-3D58-4948-8512-759FD7DCA72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1768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0BD2C-FFA5-4655-AFA7-F13AD9E35789}" type="datetimeFigureOut">
              <a:rPr lang="tr-TR" smtClean="0"/>
              <a:t>03.12.2020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96C8-3D58-4948-8512-759FD7DCA72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08955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0BD2C-FFA5-4655-AFA7-F13AD9E35789}" type="datetimeFigureOut">
              <a:rPr lang="tr-TR" smtClean="0"/>
              <a:t>03.12.2020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96C8-3D58-4948-8512-759FD7DCA72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12142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0BD2C-FFA5-4655-AFA7-F13AD9E35789}" type="datetimeFigureOut">
              <a:rPr lang="tr-TR" smtClean="0"/>
              <a:t>03.12.2020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96C8-3D58-4948-8512-759FD7DCA72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3203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0BD2C-FFA5-4655-AFA7-F13AD9E35789}" type="datetimeFigureOut">
              <a:rPr lang="tr-TR" smtClean="0"/>
              <a:t>03.12.2020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96C8-3D58-4948-8512-759FD7DCA72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85773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0BD2C-FFA5-4655-AFA7-F13AD9E35789}" type="datetimeFigureOut">
              <a:rPr lang="tr-TR" smtClean="0"/>
              <a:t>03.12.2020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96C8-3D58-4948-8512-759FD7DCA72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09874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0BD2C-FFA5-4655-AFA7-F13AD9E35789}" type="datetimeFigureOut">
              <a:rPr lang="tr-TR" smtClean="0"/>
              <a:t>03.12.2020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96C8-3D58-4948-8512-759FD7DCA72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76353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0BD2C-FFA5-4655-AFA7-F13AD9E35789}" type="datetimeFigureOut">
              <a:rPr lang="tr-TR" smtClean="0"/>
              <a:t>03.12.2020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96C8-3D58-4948-8512-759FD7DCA72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11350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30BD2C-FFA5-4655-AFA7-F13AD9E35789}" type="datetimeFigureOut">
              <a:rPr lang="tr-TR" smtClean="0"/>
              <a:t>03.12.2020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D496C8-3D58-4948-8512-759FD7DCA72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14232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838200" y="586154"/>
            <a:ext cx="10515600" cy="1301261"/>
          </a:xfrm>
        </p:spPr>
        <p:txBody>
          <a:bodyPr>
            <a:noAutofit/>
          </a:bodyPr>
          <a:lstStyle/>
          <a:p>
            <a:r>
              <a:rPr lang="tr-TR" sz="2800" dirty="0" smtClean="0"/>
              <a:t>Trablusgarp </a:t>
            </a:r>
            <a:r>
              <a:rPr lang="tr-TR" sz="2800" dirty="0"/>
              <a:t>Savaşı sonunda imzalanan </a:t>
            </a:r>
            <a:r>
              <a:rPr lang="tr-TR" sz="2800" dirty="0" err="1"/>
              <a:t>Uşi</a:t>
            </a:r>
            <a:r>
              <a:rPr lang="tr-TR" sz="2800" dirty="0"/>
              <a:t> Anlaşması ile İtalya'ya geçici olarak bırakılan yer aşağıdakilerden hangisidir?</a:t>
            </a:r>
            <a:br>
              <a:rPr lang="tr-TR" sz="2800" dirty="0"/>
            </a:br>
            <a:endParaRPr lang="tr-TR" sz="280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910862"/>
            <a:ext cx="10515600" cy="426610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tr-TR" dirty="0" smtClean="0"/>
          </a:p>
          <a:p>
            <a:pPr marL="0" indent="0" algn="just">
              <a:buNone/>
            </a:pPr>
            <a:r>
              <a:rPr lang="tr-TR" dirty="0" smtClean="0"/>
              <a:t>A</a:t>
            </a:r>
            <a:r>
              <a:rPr lang="tr-TR" dirty="0"/>
              <a:t>. Mısır </a:t>
            </a:r>
          </a:p>
          <a:p>
            <a:pPr marL="0" indent="0" algn="just">
              <a:buNone/>
            </a:pPr>
            <a:r>
              <a:rPr lang="tr-TR" dirty="0"/>
              <a:t>B. Bingazi</a:t>
            </a:r>
          </a:p>
          <a:p>
            <a:pPr marL="0" indent="0" algn="just">
              <a:buNone/>
            </a:pPr>
            <a:r>
              <a:rPr lang="tr-TR" dirty="0"/>
              <a:t>C. Cezayir</a:t>
            </a:r>
          </a:p>
          <a:p>
            <a:pPr marL="0" indent="0" algn="just">
              <a:buNone/>
            </a:pPr>
            <a:r>
              <a:rPr lang="tr-TR" dirty="0"/>
              <a:t>D. </a:t>
            </a:r>
            <a:r>
              <a:rPr lang="tr-TR" dirty="0" err="1"/>
              <a:t>Oniki</a:t>
            </a:r>
            <a:r>
              <a:rPr lang="tr-TR" dirty="0"/>
              <a:t> </a:t>
            </a:r>
            <a:r>
              <a:rPr lang="tr-TR" dirty="0" smtClean="0"/>
              <a:t>Ada</a:t>
            </a:r>
            <a:endParaRPr lang="tr-TR" dirty="0"/>
          </a:p>
          <a:p>
            <a:pPr marL="0" indent="0" algn="just">
              <a:buNone/>
            </a:pPr>
            <a:r>
              <a:rPr lang="tr-TR" dirty="0"/>
              <a:t>E. Trablusgarp </a:t>
            </a:r>
          </a:p>
          <a:p>
            <a:pPr marL="0" indent="0" algn="just">
              <a:buNone/>
            </a:pPr>
            <a:r>
              <a:rPr lang="tr-TR" dirty="0" smtClean="0"/>
              <a:t>Cevap: </a:t>
            </a:r>
            <a:r>
              <a:rPr lang="tr-TR" dirty="0"/>
              <a:t>D </a:t>
            </a:r>
          </a:p>
        </p:txBody>
      </p:sp>
    </p:spTree>
    <p:extLst>
      <p:ext uri="{BB962C8B-B14F-4D97-AF65-F5344CB8AC3E}">
        <p14:creationId xmlns:p14="http://schemas.microsoft.com/office/powerpoint/2010/main" val="2408675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662967"/>
          </a:xfrm>
        </p:spPr>
        <p:txBody>
          <a:bodyPr>
            <a:normAutofit/>
          </a:bodyPr>
          <a:lstStyle/>
          <a:p>
            <a:pPr algn="just"/>
            <a:r>
              <a:rPr lang="tr-TR" sz="3600" dirty="0"/>
              <a:t>İttihat ve Terakki Cemiyeti'nin Balkan Harbi döneminde yönetimi tamamen eline geçirmesini sağlayan gelişme Osmanlı tarihinde aşağıdaki hangi isimle anılır?</a:t>
            </a:r>
            <a:endParaRPr lang="tr-TR" sz="360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2801815"/>
            <a:ext cx="10515600" cy="33751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 smtClean="0"/>
              <a:t>A</a:t>
            </a:r>
            <a:r>
              <a:rPr lang="tr-TR" dirty="0"/>
              <a:t>. Babıali Baskını    </a:t>
            </a:r>
          </a:p>
          <a:p>
            <a:pPr marL="0" indent="0">
              <a:buNone/>
            </a:pPr>
            <a:r>
              <a:rPr lang="tr-TR" dirty="0"/>
              <a:t>B. Patrona Halil İsyanı </a:t>
            </a:r>
          </a:p>
          <a:p>
            <a:pPr marL="0" indent="0">
              <a:buNone/>
            </a:pPr>
            <a:r>
              <a:rPr lang="tr-TR" dirty="0"/>
              <a:t>C. 31 Mart Vakası  </a:t>
            </a:r>
          </a:p>
          <a:p>
            <a:pPr marL="0" indent="0">
              <a:buNone/>
            </a:pPr>
            <a:r>
              <a:rPr lang="tr-TR" dirty="0"/>
              <a:t>D. Vaka-i Hayriye </a:t>
            </a:r>
          </a:p>
          <a:p>
            <a:pPr marL="0" indent="0">
              <a:buNone/>
            </a:pPr>
            <a:r>
              <a:rPr lang="tr-TR" dirty="0"/>
              <a:t>E. Kuleli Vakası</a:t>
            </a:r>
          </a:p>
          <a:p>
            <a:pPr marL="0" indent="0">
              <a:buNone/>
            </a:pPr>
            <a:r>
              <a:rPr lang="tr-TR" dirty="0" smtClean="0"/>
              <a:t>Cevap: </a:t>
            </a:r>
            <a:r>
              <a:rPr lang="tr-TR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030597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522290"/>
          </a:xfrm>
        </p:spPr>
        <p:txBody>
          <a:bodyPr>
            <a:normAutofit fontScale="90000"/>
          </a:bodyPr>
          <a:lstStyle/>
          <a:p>
            <a:pPr algn="just"/>
            <a:r>
              <a:rPr lang="tr-TR" dirty="0"/>
              <a:t>Aşağıdakilerden hangisi Osmanlı Devleti'nin I. Balkan Savaşı'nda mücadele ettiği devletlerden birisi değildir?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2297723"/>
            <a:ext cx="10515600" cy="387923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tr-TR" dirty="0" smtClean="0"/>
              <a:t>A</a:t>
            </a:r>
            <a:r>
              <a:rPr lang="tr-TR" dirty="0"/>
              <a:t>. Bulgaristan</a:t>
            </a:r>
          </a:p>
          <a:p>
            <a:pPr marL="0" indent="0" algn="just">
              <a:buNone/>
            </a:pPr>
            <a:r>
              <a:rPr lang="tr-TR" dirty="0"/>
              <a:t>B. Sırbistan</a:t>
            </a:r>
          </a:p>
          <a:p>
            <a:pPr marL="0" indent="0" algn="just">
              <a:buNone/>
            </a:pPr>
            <a:r>
              <a:rPr lang="tr-TR" dirty="0"/>
              <a:t>C. Yunanistan</a:t>
            </a:r>
          </a:p>
          <a:p>
            <a:pPr marL="0" indent="0" algn="just">
              <a:buNone/>
            </a:pPr>
            <a:r>
              <a:rPr lang="tr-TR" dirty="0"/>
              <a:t>D. </a:t>
            </a:r>
            <a:r>
              <a:rPr lang="tr-TR" dirty="0" smtClean="0"/>
              <a:t>Avusturya-Macaristan</a:t>
            </a:r>
            <a:endParaRPr lang="tr-TR" dirty="0"/>
          </a:p>
          <a:p>
            <a:pPr marL="0" indent="0" algn="just">
              <a:buNone/>
            </a:pPr>
            <a:r>
              <a:rPr lang="tr-TR" dirty="0"/>
              <a:t>E. Karadağ</a:t>
            </a:r>
          </a:p>
          <a:p>
            <a:pPr marL="0" indent="0" algn="just">
              <a:buNone/>
            </a:pPr>
            <a:r>
              <a:rPr lang="tr-TR" dirty="0" smtClean="0"/>
              <a:t>Cevap: </a:t>
            </a:r>
            <a:r>
              <a:rPr lang="tr-TR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3337796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838200" y="562708"/>
            <a:ext cx="10515600" cy="1127980"/>
          </a:xfrm>
        </p:spPr>
        <p:txBody>
          <a:bodyPr>
            <a:normAutofit fontScale="90000"/>
          </a:bodyPr>
          <a:lstStyle/>
          <a:p>
            <a:r>
              <a:rPr lang="tr-TR" dirty="0"/>
              <a:t>I. Balkan Savaşı’na katılmadığı halde II. Balkan Savaşı'na katılan devlet aşağıdakilerden hangisidir?</a:t>
            </a:r>
            <a:br>
              <a:rPr lang="tr-TR" dirty="0"/>
            </a:b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 smtClean="0"/>
              <a:t>A</a:t>
            </a:r>
            <a:r>
              <a:rPr lang="tr-TR" dirty="0"/>
              <a:t>. Sırbistan</a:t>
            </a:r>
          </a:p>
          <a:p>
            <a:pPr marL="0" indent="0">
              <a:buNone/>
            </a:pPr>
            <a:r>
              <a:rPr lang="tr-TR" dirty="0"/>
              <a:t>B. Almanya          </a:t>
            </a:r>
          </a:p>
          <a:p>
            <a:pPr marL="0" indent="0">
              <a:buNone/>
            </a:pPr>
            <a:r>
              <a:rPr lang="tr-TR" dirty="0"/>
              <a:t>C. </a:t>
            </a:r>
            <a:r>
              <a:rPr lang="tr-TR" dirty="0" smtClean="0"/>
              <a:t>Romanya     </a:t>
            </a:r>
            <a:endParaRPr lang="tr-TR" dirty="0"/>
          </a:p>
          <a:p>
            <a:pPr marL="0" indent="0">
              <a:buNone/>
            </a:pPr>
            <a:r>
              <a:rPr lang="tr-TR" dirty="0"/>
              <a:t>D. </a:t>
            </a:r>
            <a:r>
              <a:rPr lang="tr-TR" dirty="0" smtClean="0"/>
              <a:t>Bulgaristan</a:t>
            </a:r>
          </a:p>
          <a:p>
            <a:pPr marL="0" indent="0">
              <a:buNone/>
            </a:pPr>
            <a:r>
              <a:rPr lang="tr-TR" dirty="0" smtClean="0"/>
              <a:t>E</a:t>
            </a:r>
            <a:r>
              <a:rPr lang="tr-TR" dirty="0"/>
              <a:t>. Yunanistan</a:t>
            </a:r>
          </a:p>
          <a:p>
            <a:pPr marL="0" indent="0">
              <a:buNone/>
            </a:pPr>
            <a:r>
              <a:rPr lang="tr-TR" dirty="0" smtClean="0"/>
              <a:t>Cevap: </a:t>
            </a:r>
            <a:r>
              <a:rPr lang="tr-TR" dirty="0"/>
              <a:t>D</a:t>
            </a:r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8780034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3614</TotalTime>
  <Words>144</Words>
  <Application>Microsoft Office PowerPoint</Application>
  <PresentationFormat>Özel</PresentationFormat>
  <Paragraphs>29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4</vt:i4>
      </vt:variant>
    </vt:vector>
  </HeadingPairs>
  <TitlesOfParts>
    <vt:vector size="5" baseType="lpstr">
      <vt:lpstr>Office Teması</vt:lpstr>
      <vt:lpstr>Trablusgarp Savaşı sonunda imzalanan Uşi Anlaşması ile İtalya'ya geçici olarak bırakılan yer aşağıdakilerden hangisidir? </vt:lpstr>
      <vt:lpstr>İttihat ve Terakki Cemiyeti'nin Balkan Harbi döneminde yönetimi tamamen eline geçirmesini sağlayan gelişme Osmanlı tarihinde aşağıdaki hangi isimle anılır?</vt:lpstr>
      <vt:lpstr>Aşağıdakilerden hangisi Osmanlı Devleti'nin I. Balkan Savaşı'nda mücadele ettiği devletlerden birisi değildir?</vt:lpstr>
      <vt:lpstr>I. Balkan Savaşı’na katılmadığı halde II. Balkan Savaşı'na katılan devlet aşağıdakilerden hangisidir?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FATMA ATAKAN</dc:creator>
  <cp:lastModifiedBy>ZENGIN</cp:lastModifiedBy>
  <cp:revision>192</cp:revision>
  <dcterms:created xsi:type="dcterms:W3CDTF">2020-10-12T19:58:09Z</dcterms:created>
  <dcterms:modified xsi:type="dcterms:W3CDTF">2020-12-03T22:06:31Z</dcterms:modified>
</cp:coreProperties>
</file>