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849" autoAdjust="0"/>
  </p:normalViewPr>
  <p:slideViewPr>
    <p:cSldViewPr snapToGrid="0">
      <p:cViewPr>
        <p:scale>
          <a:sx n="81" d="100"/>
          <a:sy n="81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9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1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7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D2C-FFA5-4655-AFA7-F13AD9E35789}" type="datetimeFigureOut">
              <a:rPr lang="tr-TR" smtClean="0"/>
              <a:t>04.12.2020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2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86154"/>
            <a:ext cx="10515600" cy="1301261"/>
          </a:xfrm>
        </p:spPr>
        <p:txBody>
          <a:bodyPr>
            <a:noAutofit/>
          </a:bodyPr>
          <a:lstStyle/>
          <a:p>
            <a:r>
              <a:rPr lang="tr-TR" sz="2800" dirty="0"/>
              <a:t>Aşağıdakilerden hangisinin I. Dünya Savaşı'nın nedenleri arasında yer aldığı söylenemez?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10862"/>
            <a:ext cx="10515600" cy="426610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Rusya’nın Panslavizm politikasının Avusturya-Macaristan'ı rahatsız etmesi</a:t>
            </a:r>
          </a:p>
          <a:p>
            <a:pPr marL="0" indent="0" algn="just">
              <a:buNone/>
            </a:pPr>
            <a:r>
              <a:rPr lang="tr-TR" dirty="0"/>
              <a:t>B. Almanya ile İngiltere arasında yaşanan ekonomik rekabet</a:t>
            </a:r>
          </a:p>
          <a:p>
            <a:pPr marL="0" indent="0" algn="just">
              <a:buNone/>
            </a:pPr>
            <a:r>
              <a:rPr lang="tr-TR" dirty="0"/>
              <a:t>C. Fransa ile Almanya arasındaki </a:t>
            </a:r>
            <a:r>
              <a:rPr lang="tr-TR" dirty="0" err="1"/>
              <a:t>Alsas-Loren</a:t>
            </a:r>
            <a:r>
              <a:rPr lang="tr-TR" dirty="0"/>
              <a:t> krizi</a:t>
            </a:r>
          </a:p>
          <a:p>
            <a:pPr marL="0" indent="0" algn="just">
              <a:buNone/>
            </a:pPr>
            <a:r>
              <a:rPr lang="tr-TR" dirty="0"/>
              <a:t>D. Avusturya-Macaristan İmparatorluğu veliahdının Saraybosna'da bir Sırp milliyetçisi tarafından öldürülmesi</a:t>
            </a:r>
          </a:p>
          <a:p>
            <a:pPr marL="0" indent="0" algn="just">
              <a:buNone/>
            </a:pPr>
            <a:r>
              <a:rPr lang="tr-TR" dirty="0"/>
              <a:t>E. İngiltere ve Fransa arasında yaşanan sömürge rekabetinin iki devleti ayrı iki gruba itmesi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40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2967"/>
          </a:xfrm>
        </p:spPr>
        <p:txBody>
          <a:bodyPr>
            <a:normAutofit/>
          </a:bodyPr>
          <a:lstStyle/>
          <a:p>
            <a:pPr algn="just"/>
            <a:r>
              <a:rPr lang="tr-TR" sz="3600" dirty="0"/>
              <a:t>Aşağıdakilerden hangisi I. Dünya Savaşında İttifak Devletleri safında yer almamıştır?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801815"/>
            <a:ext cx="10515600" cy="3375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Avusturya-Macaristan</a:t>
            </a:r>
          </a:p>
          <a:p>
            <a:pPr marL="0" indent="0">
              <a:buNone/>
            </a:pPr>
            <a:r>
              <a:rPr lang="tr-TR" dirty="0"/>
              <a:t>B. Bulgaristan</a:t>
            </a:r>
          </a:p>
          <a:p>
            <a:pPr marL="0" indent="0">
              <a:buNone/>
            </a:pPr>
            <a:r>
              <a:rPr lang="tr-TR" dirty="0"/>
              <a:t>C. Almanya</a:t>
            </a:r>
          </a:p>
          <a:p>
            <a:pPr marL="0" indent="0">
              <a:buNone/>
            </a:pPr>
            <a:r>
              <a:rPr lang="tr-TR" dirty="0"/>
              <a:t>D. Osmanlı Devleti</a:t>
            </a:r>
          </a:p>
          <a:p>
            <a:pPr marL="0" indent="0">
              <a:buNone/>
            </a:pPr>
            <a:r>
              <a:rPr lang="tr-TR" dirty="0"/>
              <a:t>E. Rusya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E </a:t>
            </a:r>
          </a:p>
        </p:txBody>
      </p:sp>
    </p:spTree>
    <p:extLst>
      <p:ext uri="{BB962C8B-B14F-4D97-AF65-F5344CB8AC3E}">
        <p14:creationId xmlns:p14="http://schemas.microsoft.com/office/powerpoint/2010/main" val="20305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2290"/>
          </a:xfrm>
        </p:spPr>
        <p:txBody>
          <a:bodyPr>
            <a:normAutofit fontScale="90000"/>
          </a:bodyPr>
          <a:lstStyle/>
          <a:p>
            <a:pPr algn="just"/>
            <a:r>
              <a:rPr lang="tr-TR" dirty="0"/>
              <a:t>Aşağıdakilerden hangisi I. Dünya Savaşında Almanya’nın, Osmanlı Devleti'nin kendi yanında yer almasını istemesinin nedenlerinden değildir?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3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Osmanlı padişahının halifelik unvanından yararlanmak istemesi</a:t>
            </a:r>
          </a:p>
          <a:p>
            <a:pPr marL="0" indent="0" algn="just">
              <a:buNone/>
            </a:pPr>
            <a:r>
              <a:rPr lang="tr-TR" dirty="0"/>
              <a:t>B. Osmanlının geniş topraklarıyla savaşa girmesinin Almanların Avrupa cephelerinde yükünü hafifletecek olması</a:t>
            </a:r>
          </a:p>
          <a:p>
            <a:pPr marL="0" indent="0" algn="just">
              <a:buNone/>
            </a:pPr>
            <a:r>
              <a:rPr lang="tr-TR" dirty="0"/>
              <a:t>C. Osmanlı Devletinin ordu, hammadde gibi özelliklerinden yararlanmak istemesi</a:t>
            </a:r>
          </a:p>
          <a:p>
            <a:pPr marL="0" indent="0" algn="just">
              <a:buNone/>
            </a:pPr>
            <a:r>
              <a:rPr lang="tr-TR" dirty="0"/>
              <a:t>D. Osmanlı toprakları ve boğazlarının stratejik konumu</a:t>
            </a:r>
          </a:p>
          <a:p>
            <a:pPr marL="0" indent="0" algn="just">
              <a:buNone/>
            </a:pPr>
            <a:r>
              <a:rPr lang="tr-TR" dirty="0"/>
              <a:t>E. Osmanlıların çok güçlü donanması sayesinde Akdeniz hakimiyetini gerçekleştirmek istemesi 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3779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0" y="562708"/>
            <a:ext cx="10515600" cy="1127980"/>
          </a:xfrm>
        </p:spPr>
        <p:txBody>
          <a:bodyPr>
            <a:normAutofit fontScale="90000"/>
          </a:bodyPr>
          <a:lstStyle/>
          <a:p>
            <a:r>
              <a:rPr lang="tr-TR" dirty="0"/>
              <a:t>Osmanlı Devleti'nin I. Dünya Savaşı'nda aşağıdaki devletlerden hangisi ile bir mücadelesinin olduğu söylenemez?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Rusya </a:t>
            </a:r>
          </a:p>
          <a:p>
            <a:pPr marL="0" indent="0">
              <a:buNone/>
            </a:pPr>
            <a:r>
              <a:rPr lang="tr-TR" dirty="0"/>
              <a:t>B. İngiltere </a:t>
            </a:r>
          </a:p>
          <a:p>
            <a:pPr marL="0" indent="0">
              <a:buNone/>
            </a:pPr>
            <a:r>
              <a:rPr lang="tr-TR" dirty="0"/>
              <a:t>C. Fransa </a:t>
            </a:r>
          </a:p>
          <a:p>
            <a:pPr marL="0" indent="0">
              <a:buNone/>
            </a:pPr>
            <a:r>
              <a:rPr lang="tr-TR" dirty="0"/>
              <a:t>D. Romanya</a:t>
            </a:r>
          </a:p>
          <a:p>
            <a:pPr marL="0" indent="0">
              <a:buNone/>
            </a:pPr>
            <a:r>
              <a:rPr lang="tr-TR" dirty="0"/>
              <a:t>E. Avusturya-Macaristan </a:t>
            </a:r>
          </a:p>
          <a:p>
            <a:pPr marL="0" indent="0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00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202</Words>
  <Application>Microsoft Office PowerPoint</Application>
  <PresentationFormat>Özel</PresentationFormat>
  <Paragraphs>29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Office Teması</vt:lpstr>
      <vt:lpstr>Aşağıdakilerden hangisinin I. Dünya Savaşı'nın nedenleri arasında yer aldığı söylenemez?</vt:lpstr>
      <vt:lpstr>Aşağıdakilerden hangisi I. Dünya Savaşında İttifak Devletleri safında yer almamıştır?</vt:lpstr>
      <vt:lpstr>Aşağıdakilerden hangisi I. Dünya Savaşında Almanya’nın, Osmanlı Devleti'nin kendi yanında yer almasını istemesinin nedenlerinden değildir? </vt:lpstr>
      <vt:lpstr>Osmanlı Devleti'nin I. Dünya Savaşı'nda aşağıdaki devletlerden hangisi ile bir mücadelesinin olduğu söylenemez?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ATAKAN</dc:creator>
  <cp:lastModifiedBy>ZENGIN</cp:lastModifiedBy>
  <cp:revision>193</cp:revision>
  <dcterms:created xsi:type="dcterms:W3CDTF">2020-10-12T19:58:09Z</dcterms:created>
  <dcterms:modified xsi:type="dcterms:W3CDTF">2020-12-03T22:13:17Z</dcterms:modified>
</cp:coreProperties>
</file>