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849" autoAdjust="0"/>
  </p:normalViewPr>
  <p:slideViewPr>
    <p:cSldViewPr snapToGrid="0">
      <p:cViewPr>
        <p:scale>
          <a:sx n="81" d="100"/>
          <a:sy n="81" d="100"/>
        </p:scale>
        <p:origin x="-1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5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53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9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6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95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14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7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8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3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35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2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86154"/>
            <a:ext cx="10515600" cy="1301261"/>
          </a:xfrm>
        </p:spPr>
        <p:txBody>
          <a:bodyPr>
            <a:noAutofit/>
          </a:bodyPr>
          <a:lstStyle/>
          <a:p>
            <a:r>
              <a:rPr lang="tr-TR" sz="2800" dirty="0"/>
              <a:t>Osmanlı Devleti I. Dünya Savaşı'nda müttefiklerine yardım amacıyla askerî birlik göndererek "sınırları dışında" hangi cephede savaşmıştır?</a:t>
            </a:r>
            <a:endParaRPr lang="tr-TR" sz="2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10862"/>
            <a:ext cx="10515600" cy="42661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Filistin </a:t>
            </a:r>
            <a:r>
              <a:rPr lang="tr-TR" dirty="0" smtClean="0"/>
              <a:t> 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B. Kafkas  </a:t>
            </a:r>
          </a:p>
          <a:p>
            <a:pPr marL="0" indent="0" algn="just">
              <a:buNone/>
            </a:pPr>
            <a:r>
              <a:rPr lang="tr-TR" dirty="0"/>
              <a:t>C. Marn  </a:t>
            </a:r>
          </a:p>
          <a:p>
            <a:pPr marL="0" indent="0" algn="just">
              <a:buNone/>
            </a:pPr>
            <a:r>
              <a:rPr lang="tr-TR" dirty="0"/>
              <a:t>D. Hicaz </a:t>
            </a:r>
          </a:p>
          <a:p>
            <a:pPr marL="0" indent="0" algn="just">
              <a:buNone/>
            </a:pPr>
            <a:r>
              <a:rPr lang="tr-TR" dirty="0"/>
              <a:t>E. Galiçya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Cevap: 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86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2967"/>
          </a:xfrm>
        </p:spPr>
        <p:txBody>
          <a:bodyPr>
            <a:normAutofit/>
          </a:bodyPr>
          <a:lstStyle/>
          <a:p>
            <a:pPr algn="just"/>
            <a:r>
              <a:rPr lang="tr-TR" sz="3600" dirty="0"/>
              <a:t>Aşağıdakilerden hangisi Çanakkale Zaferinin sonuçlarından birisi olarak değerlendirilemez</a:t>
            </a:r>
            <a:r>
              <a:rPr lang="tr-TR" sz="3600" dirty="0" smtClean="0"/>
              <a:t>?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69477"/>
            <a:ext cx="10515600" cy="42074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/>
              <a:t>A</a:t>
            </a:r>
            <a:r>
              <a:rPr lang="tr-TR" dirty="0"/>
              <a:t>. İstanbul’un işgali önlenmiş ve müttefik güçlerinin cepheyi açma hedefleri engellenmiştir</a:t>
            </a:r>
          </a:p>
          <a:p>
            <a:pPr marL="0" indent="0">
              <a:buNone/>
            </a:pPr>
            <a:r>
              <a:rPr lang="tr-TR" dirty="0"/>
              <a:t>B. Osmanlı Devleti savaş dışına itilemediği için I. Dünya Savaşı’nın uzamasına neden olmuştur</a:t>
            </a:r>
          </a:p>
          <a:p>
            <a:pPr marL="0" indent="0">
              <a:buNone/>
            </a:pPr>
            <a:r>
              <a:rPr lang="tr-TR" dirty="0"/>
              <a:t>C. Türk halkının Milli Mücadele’yi kazanacağı anlaşılmış ve TBMM ile görüşmeler başlamıştır</a:t>
            </a:r>
          </a:p>
          <a:p>
            <a:pPr marL="0" indent="0">
              <a:buNone/>
            </a:pPr>
            <a:r>
              <a:rPr lang="tr-TR" dirty="0"/>
              <a:t>D. Cephede başarısız olan İtilaf Devletleri, Rusya’ya giden yolu açamamışlar ve destek gönderememişlerdir.</a:t>
            </a:r>
          </a:p>
          <a:p>
            <a:pPr marL="0" indent="0">
              <a:buNone/>
            </a:pPr>
            <a:r>
              <a:rPr lang="tr-TR" dirty="0"/>
              <a:t>E. Bu zaferin, Mustafa Kemal’in askerî dehasını göstermesi ve Milli Mücadelenin önderi olmasında önemi büyüktür</a:t>
            </a:r>
          </a:p>
          <a:p>
            <a:pPr marL="0" indent="0">
              <a:buNone/>
            </a:pPr>
            <a:r>
              <a:rPr lang="tr-TR" dirty="0" smtClean="0"/>
              <a:t>Cevap: </a:t>
            </a:r>
            <a:r>
              <a:rPr lang="tr-TR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305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2290"/>
          </a:xfrm>
        </p:spPr>
        <p:txBody>
          <a:bodyPr>
            <a:normAutofit fontScale="90000"/>
          </a:bodyPr>
          <a:lstStyle/>
          <a:p>
            <a:pPr algn="just"/>
            <a:r>
              <a:rPr lang="tr-TR" dirty="0"/>
              <a:t>Osmanlı Devleti I. Dünya Savaşı’nda İngilizlere karşı Kut-</a:t>
            </a:r>
            <a:r>
              <a:rPr lang="tr-TR" dirty="0" err="1"/>
              <a:t>ül</a:t>
            </a:r>
            <a:r>
              <a:rPr lang="tr-TR" dirty="0"/>
              <a:t> </a:t>
            </a:r>
            <a:r>
              <a:rPr lang="tr-TR" dirty="0" err="1"/>
              <a:t>Amare</a:t>
            </a:r>
            <a:r>
              <a:rPr lang="tr-TR" dirty="0"/>
              <a:t> zaferini aşağıdaki hangi cephede kazanmıştır?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Kanal     </a:t>
            </a:r>
          </a:p>
          <a:p>
            <a:pPr marL="0" indent="0" algn="just">
              <a:buNone/>
            </a:pPr>
            <a:r>
              <a:rPr lang="tr-TR" dirty="0"/>
              <a:t>B. Kafkas</a:t>
            </a:r>
          </a:p>
          <a:p>
            <a:pPr marL="0" indent="0" algn="just">
              <a:buNone/>
            </a:pPr>
            <a:r>
              <a:rPr lang="tr-TR" dirty="0"/>
              <a:t>C. Irak            </a:t>
            </a:r>
          </a:p>
          <a:p>
            <a:pPr marL="0" indent="0" algn="just">
              <a:buNone/>
            </a:pPr>
            <a:r>
              <a:rPr lang="tr-TR" dirty="0"/>
              <a:t>D. Çanakkale</a:t>
            </a:r>
          </a:p>
          <a:p>
            <a:pPr marL="0" indent="0" algn="just">
              <a:buNone/>
            </a:pPr>
            <a:r>
              <a:rPr lang="tr-TR" dirty="0"/>
              <a:t>E. Galiçya  </a:t>
            </a:r>
          </a:p>
          <a:p>
            <a:pPr marL="0" indent="0" algn="just">
              <a:buNone/>
            </a:pPr>
            <a:r>
              <a:rPr lang="tr-TR" dirty="0" smtClean="0"/>
              <a:t>Cevap: </a:t>
            </a:r>
            <a:r>
              <a:rPr lang="tr-T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3779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62707"/>
            <a:ext cx="10515600" cy="1430215"/>
          </a:xfrm>
        </p:spPr>
        <p:txBody>
          <a:bodyPr>
            <a:normAutofit fontScale="90000"/>
          </a:bodyPr>
          <a:lstStyle/>
          <a:p>
            <a:r>
              <a:rPr lang="tr-TR" dirty="0"/>
              <a:t>I. Dünya Savaşı'nda Osmanlı Devleti, İngilizlerin sömürgeleriyle bağlantısını kesmek amacıyla aşağıdaki cephelerden hangisini açmıştır?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A</a:t>
            </a:r>
            <a:r>
              <a:rPr lang="tr-TR" dirty="0"/>
              <a:t>. Kafkas</a:t>
            </a:r>
          </a:p>
          <a:p>
            <a:pPr marL="0" indent="0">
              <a:buNone/>
            </a:pPr>
            <a:r>
              <a:rPr lang="tr-TR" dirty="0"/>
              <a:t>B. Kanal</a:t>
            </a:r>
          </a:p>
          <a:p>
            <a:pPr marL="0" indent="0">
              <a:buNone/>
            </a:pPr>
            <a:r>
              <a:rPr lang="tr-TR" dirty="0"/>
              <a:t>C. Çanakkale</a:t>
            </a:r>
          </a:p>
          <a:p>
            <a:pPr marL="0" indent="0">
              <a:buNone/>
            </a:pPr>
            <a:r>
              <a:rPr lang="tr-TR" dirty="0"/>
              <a:t>D. Galiçya</a:t>
            </a:r>
          </a:p>
          <a:p>
            <a:pPr marL="0" indent="0">
              <a:buNone/>
            </a:pPr>
            <a:r>
              <a:rPr lang="tr-TR" dirty="0"/>
              <a:t>E. Irak</a:t>
            </a:r>
          </a:p>
          <a:p>
            <a:pPr marL="0" indent="0">
              <a:buNone/>
            </a:pPr>
            <a:r>
              <a:rPr lang="tr-TR" dirty="0" smtClean="0"/>
              <a:t>Cevap: </a:t>
            </a:r>
            <a:r>
              <a:rPr lang="tr-TR" dirty="0"/>
              <a:t>B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800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192</Words>
  <Application>Microsoft Office PowerPoint</Application>
  <PresentationFormat>Özel</PresentationFormat>
  <Paragraphs>30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Office Teması</vt:lpstr>
      <vt:lpstr>Osmanlı Devleti I. Dünya Savaşı'nda müttefiklerine yardım amacıyla askerî birlik göndererek "sınırları dışında" hangi cephede savaşmıştır?</vt:lpstr>
      <vt:lpstr>Aşağıdakilerden hangisi Çanakkale Zaferinin sonuçlarından birisi olarak değerlendirilemez?</vt:lpstr>
      <vt:lpstr>Osmanlı Devleti I. Dünya Savaşı’nda İngilizlere karşı Kut-ül Amare zaferini aşağıdaki hangi cephede kazanmıştır?</vt:lpstr>
      <vt:lpstr>I. Dünya Savaşı'nda Osmanlı Devleti, İngilizlerin sömürgeleriyle bağlantısını kesmek amacıyla aşağıdaki cephelerden hangisini açmıştır?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FATMA ATAKAN</dc:creator>
  <cp:lastModifiedBy>ZENGIN</cp:lastModifiedBy>
  <cp:revision>194</cp:revision>
  <dcterms:created xsi:type="dcterms:W3CDTF">2020-10-12T19:58:09Z</dcterms:created>
  <dcterms:modified xsi:type="dcterms:W3CDTF">2020-12-03T22:18:56Z</dcterms:modified>
</cp:coreProperties>
</file>