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0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4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7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8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1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4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2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98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0EE0-3378-4E83-98AD-8545070E89E7}" type="datetimeFigureOut">
              <a:rPr lang="tr-TR" smtClean="0"/>
              <a:t>23.11.2018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91DA-D4A1-45D6-9AB5-7AA710DBA20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9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VİZEYE YÖNELİK ÇALIŞMA SORULARI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1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SORU-5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dirty="0" smtClean="0"/>
              <a:t>2x2 MATRİSİN TERSİNİ BULAN PROGRAM</a:t>
            </a:r>
            <a:br>
              <a:rPr lang="tr-TR" sz="8800" dirty="0" smtClean="0"/>
            </a:br>
            <a:endParaRPr lang="tr-TR" sz="8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9" y="3821230"/>
            <a:ext cx="10901462" cy="20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13509" y="223607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CEVAP-5</a:t>
            </a:r>
            <a:endParaRPr lang="tr-TR" sz="5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11" y="847697"/>
            <a:ext cx="5699243" cy="5794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893417"/>
            <a:ext cx="5460923" cy="5865755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 flipH="1">
            <a:off x="5960225" y="847697"/>
            <a:ext cx="26734" cy="60103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SORU-6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8800" dirty="0" smtClean="0"/>
              <a:t>KULLANICIDAN ALINAN CUMLENIN HARFLERINI ALFABETİK ŞEKİLDE SIRALAYIP EKRANA YAZDIRAN PROGRAM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19530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8695" y="91815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CEVAP-6</a:t>
            </a:r>
            <a:endParaRPr lang="tr-TR" sz="5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04" y="715905"/>
            <a:ext cx="8021781" cy="61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SORU-7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8800" dirty="0" smtClean="0"/>
              <a:t>RASTGELE SAYILARLA OLUŞTURULAN </a:t>
            </a:r>
            <a:r>
              <a:rPr lang="tr-TR" sz="8800" dirty="0" smtClean="0">
                <a:solidFill>
                  <a:srgbClr val="0070C0"/>
                </a:solidFill>
              </a:rPr>
              <a:t>10 BOYUTLU </a:t>
            </a:r>
            <a:r>
              <a:rPr lang="tr-TR" sz="8800" dirty="0" smtClean="0"/>
              <a:t>DİZİYİ </a:t>
            </a:r>
            <a:r>
              <a:rPr lang="tr-TR" sz="8800" dirty="0" smtClean="0">
                <a:solidFill>
                  <a:srgbClr val="0070C0"/>
                </a:solidFill>
              </a:rPr>
              <a:t>KÜÇÜKTEN BÜYÜĞE </a:t>
            </a:r>
            <a:r>
              <a:rPr lang="tr-TR" sz="8800" dirty="0" smtClean="0"/>
              <a:t>SIRALAYAN PROGRAM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2566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13509" y="223607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CEVAP-7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" y="938300"/>
            <a:ext cx="5981700" cy="58293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36" y="2157500"/>
            <a:ext cx="5153025" cy="2533650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5330253" y="847697"/>
            <a:ext cx="0" cy="57108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74181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SORU-8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856210"/>
            <a:ext cx="10515600" cy="542821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sz="8800" dirty="0" smtClean="0"/>
              <a:t>KULLANICIDAN ALINAN CUMLENIN İÇİNDEKİ NOKTADAN SONRAKİ KELİMELERİN İLK HARFİNİ BÜYÜK YAPAN PROGRAM</a:t>
            </a:r>
          </a:p>
          <a:p>
            <a:pPr marL="0" indent="0">
              <a:buNone/>
            </a:pPr>
            <a:r>
              <a:rPr lang="tr-TR" sz="4800" dirty="0" smtClean="0"/>
              <a:t>ASCII KARŞILIĞI 		‘’NOKTA’’ = 46</a:t>
            </a:r>
          </a:p>
          <a:p>
            <a:pPr marL="0" indent="0">
              <a:buNone/>
            </a:pPr>
            <a:r>
              <a:rPr lang="tr-TR" sz="4800" dirty="0" smtClean="0"/>
              <a:t>A-Z = ‘’65’’ – ‘’90’’       a-z = ‘97’-’122’</a:t>
            </a:r>
            <a:endParaRPr lang="tr-TR" sz="5200" dirty="0"/>
          </a:p>
        </p:txBody>
      </p:sp>
    </p:spTree>
    <p:extLst>
      <p:ext uri="{BB962C8B-B14F-4D97-AF65-F5344CB8AC3E}">
        <p14:creationId xmlns:p14="http://schemas.microsoft.com/office/powerpoint/2010/main" val="10547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3262" y="0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CEVAP-8</a:t>
            </a:r>
            <a:endParaRPr lang="tr-TR" sz="5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7" y="1058706"/>
            <a:ext cx="9385068" cy="569060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484553" y="842684"/>
            <a:ext cx="59955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FF0000"/>
                </a:solidFill>
              </a:rPr>
              <a:t>ASCII KARŞILIĞI 		‘’NOKTA’’ = 46</a:t>
            </a:r>
          </a:p>
          <a:p>
            <a:r>
              <a:rPr lang="tr-TR" sz="2800" dirty="0">
                <a:solidFill>
                  <a:srgbClr val="FF0000"/>
                </a:solidFill>
              </a:rPr>
              <a:t>A-Z = ‘’65’’ – ‘’90’’       </a:t>
            </a:r>
            <a:r>
              <a:rPr lang="tr-TR" sz="2800" dirty="0" smtClean="0">
                <a:solidFill>
                  <a:srgbClr val="FF0000"/>
                </a:solidFill>
              </a:rPr>
              <a:t>	a-z </a:t>
            </a:r>
            <a:r>
              <a:rPr lang="tr-TR" sz="2800" dirty="0">
                <a:solidFill>
                  <a:srgbClr val="FF0000"/>
                </a:solidFill>
              </a:rPr>
              <a:t>= ‘97’-’122</a:t>
            </a:r>
            <a:r>
              <a:rPr lang="tr-TR" dirty="0"/>
              <a:t>’</a:t>
            </a:r>
            <a:endParaRPr lang="tr-TR" sz="20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01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SORU-1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dirty="0" smtClean="0"/>
              <a:t>İKİ SAYININ EN BUYUK ORTAK BÖLENİNİ BULAN PROGRAM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10854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40331" y="12405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CEVAP-1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321733"/>
            <a:ext cx="7101840" cy="63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SORU-2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8800" dirty="0" smtClean="0"/>
              <a:t>MATRİSTEKİ EN BÜYÜK ELEMAN VE KAÇ KERE TEKRAR ETTİGİNİ EKRANA YAZDIRAN PROGRAM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753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CEVAP-2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" y="989216"/>
            <a:ext cx="5923857" cy="498339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63" y="989216"/>
            <a:ext cx="6091637" cy="3917590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5623663" y="922713"/>
            <a:ext cx="0" cy="4979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SORU-3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8800" dirty="0" smtClean="0"/>
              <a:t>KULLANICIDAN ALINAN SAYIYA EN YAKIN ASAL SAYILARI BULAN PROGRAM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26075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CEVAP-3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4438650" cy="6191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5" y="1448664"/>
            <a:ext cx="7709645" cy="4203989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4482355" y="1147157"/>
            <a:ext cx="0" cy="57108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SORU-4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dirty="0" smtClean="0"/>
              <a:t>İKİ SAYININ EN BUYUK ORTAK KATINI BULAN PROGRAM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38141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96637" y="0"/>
            <a:ext cx="10515600" cy="62409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CEVAP-4</a:t>
            </a:r>
            <a:endParaRPr lang="tr-TR" sz="5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1101031"/>
            <a:ext cx="6281997" cy="445269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87" y="992966"/>
            <a:ext cx="5328119" cy="5644516"/>
          </a:xfrm>
          <a:prstGeom prst="rect">
            <a:avLst/>
          </a:prstGeom>
        </p:spPr>
      </p:pic>
      <p:cxnSp>
        <p:nvCxnSpPr>
          <p:cNvPr id="38" name="Düz Bağlayıcı 37"/>
          <p:cNvCxnSpPr/>
          <p:nvPr/>
        </p:nvCxnSpPr>
        <p:spPr>
          <a:xfrm>
            <a:off x="6627038" y="926639"/>
            <a:ext cx="0" cy="57108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98</Words>
  <Application>Microsoft Office PowerPoint</Application>
  <PresentationFormat>Geniş ekran</PresentationFormat>
  <Paragraphs>29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VİZEYE YÖNELİK ÇALIŞMA SORULARI</vt:lpstr>
      <vt:lpstr>SORU-1</vt:lpstr>
      <vt:lpstr>CEVAP-1</vt:lpstr>
      <vt:lpstr>SORU-2</vt:lpstr>
      <vt:lpstr>CEVAP-2</vt:lpstr>
      <vt:lpstr>SORU-3</vt:lpstr>
      <vt:lpstr>CEVAP-3</vt:lpstr>
      <vt:lpstr>SORU-4</vt:lpstr>
      <vt:lpstr>CEVAP-4</vt:lpstr>
      <vt:lpstr>SORU-5</vt:lpstr>
      <vt:lpstr>CEVAP-5</vt:lpstr>
      <vt:lpstr>SORU-6</vt:lpstr>
      <vt:lpstr>CEVAP-6</vt:lpstr>
      <vt:lpstr>SORU-7</vt:lpstr>
      <vt:lpstr>CEVAP-7</vt:lpstr>
      <vt:lpstr>SORU-8</vt:lpstr>
      <vt:lpstr>CEVAP-8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VİZEYE YÖNELİK ÇALIŞMA SORULARI</dc:title>
  <dc:creator>rain</dc:creator>
  <cp:lastModifiedBy>Faruk İpek</cp:lastModifiedBy>
  <cp:revision>17</cp:revision>
  <dcterms:created xsi:type="dcterms:W3CDTF">2018-11-18T12:35:13Z</dcterms:created>
  <dcterms:modified xsi:type="dcterms:W3CDTF">2018-11-23T07:28:19Z</dcterms:modified>
</cp:coreProperties>
</file>