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ддл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F3AF8-5B17-4BE2-ABB2-9E61D9296864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ADE5-DA5E-49E0-BEDA-E72C1201C1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269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ддл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064B-C5B4-4F46-B919-946B6FE284A5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9208E-803F-4AAF-9228-D71A95E872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551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CA53-25BD-4CFB-8975-5D8EFABFB04F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47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206E-DC34-4A0F-93F9-48C2F4F924E6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9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E0C0-9535-4278-9A58-DEAE265B39E2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5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6996-B145-4133-995E-77BF2E22B087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5B88-0FF0-4C8A-B7D1-EB3A91C1D435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06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F0DB-975B-4FAC-8D81-6129FBFACF7A}" type="datetime1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51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577C-04E8-4C9B-84ED-089685E269E8}" type="datetime1">
              <a:rPr lang="ru-RU" smtClean="0"/>
              <a:t>10.10.2017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8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E70C-06FB-410F-AB39-CFF8ACBC6CCF}" type="datetime1">
              <a:rPr lang="ru-RU" smtClean="0"/>
              <a:t>10.10.2017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61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B893-AE42-477A-9C06-D397885FD1C9}" type="datetime1">
              <a:rPr lang="ru-RU" smtClean="0"/>
              <a:t>10.10.2017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9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025-D15F-4ED9-B841-9838B32E535B}" type="datetime1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59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0BCC-7BE2-4894-A6DD-D1AD725B73C1}" type="datetime1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94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5B70E-6C78-43E6-BBC0-763B984F77F2}" type="datetime1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95A21-6585-4436-9F76-F790784FC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9491" y="3285114"/>
            <a:ext cx="9144000" cy="136712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Робот-контролер игровой </a:t>
            </a:r>
            <a:r>
              <a:rPr lang="ru-RU" dirty="0" smtClean="0">
                <a:solidFill>
                  <a:srgbClr val="0070C0"/>
                </a:solidFill>
              </a:rPr>
              <a:t>площадки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52146" y="6349856"/>
            <a:ext cx="4839854" cy="508144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Погодин Илья, Гарбузов Никита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685" y="127000"/>
            <a:ext cx="1450516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9923" y="874903"/>
            <a:ext cx="5964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WorldSkills 2017</a:t>
            </a:r>
          </a:p>
          <a:p>
            <a:pPr algn="ctr"/>
            <a:r>
              <a:rPr lang="ru-RU" sz="32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Мобильная робототехника</a:t>
            </a:r>
            <a:endParaRPr lang="ru-RU" sz="32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1923" y="3610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Команда Аэрокосмического колледжа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СибГУ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г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b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Красноярск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71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задачи робота: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55765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Движение по ровной/не ровной поверхности;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Ориентация в пространстве;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Управление манипулятором;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Распознавание паттерна и цвета бильярдного шара веб-камерой;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Индикация;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685" y="127000"/>
            <a:ext cx="1450516" cy="146050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2</a:t>
            </a:fld>
            <a:endParaRPr lang="ru-RU" sz="105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23" y="1690688"/>
            <a:ext cx="2949973" cy="39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960" y="265545"/>
            <a:ext cx="10515600" cy="175462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Процесс сборки и эволюция конструктива</a:t>
            </a:r>
            <a:endParaRPr lang="ru-RU" sz="5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685" y="127000"/>
            <a:ext cx="1450516" cy="14605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49960" y="3338052"/>
            <a:ext cx="9669896" cy="136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 сделан на траках(гусеницах), т.к. проходимость траков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лучше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чем у колес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Манипулятор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состоит из 2-х частей. Первая, основная, является опорой для второй части манипулятора, а также служит для её подъема и опускания. Вторая, сам захват, состоит из статической части и подвижной, которая приводится в движение двигателем.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685" y="127000"/>
            <a:ext cx="1450516" cy="14605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72" y="640552"/>
            <a:ext cx="7621064" cy="57157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923" y="423285"/>
            <a:ext cx="10515600" cy="86793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Электрика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9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Программирование </a:t>
            </a:r>
            <a:br>
              <a:rPr lang="ru-RU" dirty="0" smtClean="0"/>
            </a:br>
            <a:r>
              <a:rPr lang="ru-RU" dirty="0" smtClean="0"/>
              <a:t>и логика работы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685" y="127000"/>
            <a:ext cx="1450516" cy="14605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9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Логика работы робота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852747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Доехать до «игровой площадки через лабиринт;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Найти «ребенка</a:t>
            </a:r>
            <a:r>
              <a:rPr lang="ru-RU" dirty="0"/>
              <a:t>»</a:t>
            </a:r>
            <a:r>
              <a:rPr lang="ru-RU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Распознать его;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Поднять «представляющего интерес ребенка»;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Вернуться в зону приема проехав через лабиринт;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Распознать «соответствующего ребенку родителя»;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Передать «ребенка соответствующему родителю»;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Вернуться на «игровую площадку» через лабиринт;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685" y="127000"/>
            <a:ext cx="1450516" cy="14605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36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 кода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685" y="127000"/>
            <a:ext cx="1450516" cy="14605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5A21-6585-4436-9F76-F790784FCF1B}" type="slidenum">
              <a:rPr lang="ru-RU" smtClean="0"/>
              <a:t>7</a:t>
            </a:fld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147049" y="2101761"/>
            <a:ext cx="1807029" cy="511154"/>
          </a:xfrm>
          <a:prstGeom prst="roundRect">
            <a:avLst>
              <a:gd name="adj" fmla="val 358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147046" y="2169672"/>
            <a:ext cx="178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Вход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147049" y="5689947"/>
            <a:ext cx="1807029" cy="398616"/>
          </a:xfrm>
          <a:prstGeom prst="roundRect">
            <a:avLst>
              <a:gd name="adj" fmla="val 358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58099" y="5697596"/>
            <a:ext cx="178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Выход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147049" y="3479242"/>
            <a:ext cx="1807029" cy="1164772"/>
          </a:xfrm>
          <a:prstGeom prst="roundRect">
            <a:avLst>
              <a:gd name="adj" fmla="val 358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147049" y="3685022"/>
            <a:ext cx="178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Планировщик состояний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4" idx="3"/>
          </p:cNvCxnSpPr>
          <p:nvPr/>
        </p:nvCxnSpPr>
        <p:spPr>
          <a:xfrm>
            <a:off x="3954078" y="4061628"/>
            <a:ext cx="10493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003394" y="2238342"/>
            <a:ext cx="0" cy="3452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6910112" y="2042923"/>
            <a:ext cx="2974607" cy="510695"/>
          </a:xfrm>
          <a:prstGeom prst="roundRect">
            <a:avLst>
              <a:gd name="adj" fmla="val 358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6910111" y="2124534"/>
            <a:ext cx="2971801" cy="37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Движение на игровое поле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910110" y="2812488"/>
            <a:ext cx="29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Поиск «ребенка»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905498" y="3501837"/>
            <a:ext cx="2974607" cy="371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Его распознавание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905500" y="2731030"/>
            <a:ext cx="2974607" cy="510695"/>
          </a:xfrm>
          <a:prstGeom prst="roundRect">
            <a:avLst>
              <a:gd name="adj" fmla="val 358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905500" y="3414850"/>
            <a:ext cx="2974607" cy="510695"/>
          </a:xfrm>
          <a:prstGeom prst="roundRect">
            <a:avLst>
              <a:gd name="adj" fmla="val 358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6905498" y="4185657"/>
            <a:ext cx="297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«Захват ребенка»</a:t>
            </a:r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905500" y="4098670"/>
            <a:ext cx="2974607" cy="510695"/>
          </a:xfrm>
          <a:prstGeom prst="roundRect">
            <a:avLst>
              <a:gd name="adj" fmla="val 358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6905499" y="4867701"/>
            <a:ext cx="297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Возврат в зону приема</a:t>
            </a:r>
            <a:endParaRPr lang="ru-RU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905500" y="4780714"/>
            <a:ext cx="2974607" cy="510695"/>
          </a:xfrm>
          <a:prstGeom prst="roundRect">
            <a:avLst>
              <a:gd name="adj" fmla="val 358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6905498" y="5549745"/>
            <a:ext cx="301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905500" y="5462758"/>
            <a:ext cx="2974607" cy="510695"/>
          </a:xfrm>
          <a:prstGeom prst="roundRect">
            <a:avLst>
              <a:gd name="adj" fmla="val 358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5003394" y="5689947"/>
            <a:ext cx="1902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5003394" y="5020311"/>
            <a:ext cx="1902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5003394" y="4331353"/>
            <a:ext cx="1902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5003394" y="3685022"/>
            <a:ext cx="1902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5003394" y="2987676"/>
            <a:ext cx="1902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5003394" y="2238342"/>
            <a:ext cx="1902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9880105" y="5689947"/>
            <a:ext cx="6835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>
            <a:off x="9880105" y="5020311"/>
            <a:ext cx="6835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>
            <a:off x="9880105" y="4331353"/>
            <a:ext cx="665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9880105" y="3685022"/>
            <a:ext cx="665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9880105" y="2987676"/>
            <a:ext cx="665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9880105" y="2238342"/>
            <a:ext cx="6835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10563685" y="1859651"/>
            <a:ext cx="0" cy="4304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 flipV="1">
            <a:off x="4504631" y="6177413"/>
            <a:ext cx="605905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>
            <a:off x="4518485" y="5372920"/>
            <a:ext cx="0" cy="7908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>
            <a:stCxn id="14" idx="2"/>
            <a:endCxn id="13" idx="0"/>
          </p:cNvCxnSpPr>
          <p:nvPr/>
        </p:nvCxnSpPr>
        <p:spPr>
          <a:xfrm flipH="1">
            <a:off x="3050563" y="4644014"/>
            <a:ext cx="1" cy="10535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9" idx="2"/>
            <a:endCxn id="14" idx="0"/>
          </p:cNvCxnSpPr>
          <p:nvPr/>
        </p:nvCxnSpPr>
        <p:spPr>
          <a:xfrm>
            <a:off x="3050564" y="2612915"/>
            <a:ext cx="0" cy="866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/>
          <p:nvPr/>
        </p:nvCxnSpPr>
        <p:spPr>
          <a:xfrm flipH="1">
            <a:off x="3050562" y="5370615"/>
            <a:ext cx="14679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 flipH="1" flipV="1">
            <a:off x="4504631" y="1869624"/>
            <a:ext cx="605905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/>
          <p:nvPr/>
        </p:nvCxnSpPr>
        <p:spPr>
          <a:xfrm>
            <a:off x="4518485" y="1871929"/>
            <a:ext cx="0" cy="11252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/>
          <p:nvPr/>
        </p:nvCxnSpPr>
        <p:spPr>
          <a:xfrm flipH="1">
            <a:off x="3050562" y="2997154"/>
            <a:ext cx="14679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2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685" y="127000"/>
            <a:ext cx="1450516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7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200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Робот-контролер игровой площадки</vt:lpstr>
      <vt:lpstr>Функциональные задачи робота:</vt:lpstr>
      <vt:lpstr>Процесс сборки и эволюция конструктива</vt:lpstr>
      <vt:lpstr>Электрика</vt:lpstr>
      <vt:lpstr>Программирование  и логика работы</vt:lpstr>
      <vt:lpstr>Логика работы робота</vt:lpstr>
      <vt:lpstr>Принцип работы кода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Робот-контролер игровой площадки</dc:title>
  <dc:creator>Nick</dc:creator>
  <cp:keywords>технический журнал;WS_20!8</cp:keywords>
  <cp:lastModifiedBy>Nick</cp:lastModifiedBy>
  <cp:revision>14</cp:revision>
  <dcterms:created xsi:type="dcterms:W3CDTF">2017-09-25T04:34:02Z</dcterms:created>
  <dcterms:modified xsi:type="dcterms:W3CDTF">2017-10-10T07:53:27Z</dcterms:modified>
</cp:coreProperties>
</file>