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62" r:id="rId3"/>
    <p:sldId id="263" r:id="rId4"/>
    <p:sldId id="281" r:id="rId5"/>
    <p:sldId id="272" r:id="rId6"/>
    <p:sldId id="273" r:id="rId7"/>
    <p:sldId id="274" r:id="rId8"/>
    <p:sldId id="275" r:id="rId9"/>
    <p:sldId id="258" r:id="rId10"/>
    <p:sldId id="259" r:id="rId11"/>
    <p:sldId id="298" r:id="rId12"/>
    <p:sldId id="283" r:id="rId13"/>
    <p:sldId id="285" r:id="rId14"/>
    <p:sldId id="286" r:id="rId15"/>
    <p:sldId id="299" r:id="rId16"/>
    <p:sldId id="287" r:id="rId17"/>
    <p:sldId id="300" r:id="rId18"/>
    <p:sldId id="289" r:id="rId19"/>
    <p:sldId id="290" r:id="rId20"/>
    <p:sldId id="291" r:id="rId21"/>
    <p:sldId id="302" r:id="rId22"/>
    <p:sldId id="292" r:id="rId23"/>
    <p:sldId id="293" r:id="rId24"/>
    <p:sldId id="294" r:id="rId25"/>
    <p:sldId id="295" r:id="rId26"/>
    <p:sldId id="303" r:id="rId27"/>
    <p:sldId id="288" r:id="rId28"/>
    <p:sldId id="301" r:id="rId29"/>
    <p:sldId id="261" r:id="rId30"/>
    <p:sldId id="276" r:id="rId31"/>
    <p:sldId id="278" r:id="rId32"/>
    <p:sldId id="279" r:id="rId33"/>
    <p:sldId id="280" r:id="rId34"/>
    <p:sldId id="297" r:id="rId35"/>
    <p:sldId id="271" r:id="rId36"/>
    <p:sldId id="3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jc+yaLgGtkDdnlO6icgogdWR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86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2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9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0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8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1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7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98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8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5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56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51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4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成大電機新生營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射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962399" y="4623236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2023.08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ncku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320E2E-5026-46C4-8665-1EBC49D2DE5E}"/>
              </a:ext>
            </a:extLst>
          </p:cNvPr>
          <p:cNvCxnSpPr>
            <a:cxnSpLocks/>
          </p:cNvCxnSpPr>
          <p:nvPr/>
        </p:nvCxnSpPr>
        <p:spPr>
          <a:xfrm>
            <a:off x="3962399" y="4417619"/>
            <a:ext cx="734291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86655FD-0F61-413E-A376-41BA2CA43751}"/>
              </a:ext>
            </a:extLst>
          </p:cNvPr>
          <p:cNvSpPr/>
          <p:nvPr/>
        </p:nvSpPr>
        <p:spPr>
          <a:xfrm>
            <a:off x="1031875" y="121733"/>
            <a:ext cx="11047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教學檔案位置：https://github.com/N26120430/Openlab.git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使用繪製完成的圖檔，檔案類型：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DXF,SVG,jpg,png,pdf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直接在軟體裡進行繪製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52B9CC-8455-4362-9EE3-9F1E3871B59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DXF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1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3E97EA-D724-4DCA-BAE5-56FAA7A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" y="380843"/>
            <a:ext cx="12129123" cy="60963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FEDD2F-4758-4B0E-8D5D-E3877031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285840"/>
            <a:ext cx="6120000" cy="266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0C8E8B-6A14-47D4-ADFF-48D42286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2" y="3428999"/>
            <a:ext cx="6120000" cy="241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BC86F-4DF0-470D-923D-CEEFCD0E1920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83564-39D7-4F44-8157-9B73ED94AEA8}"/>
              </a:ext>
            </a:extLst>
          </p:cNvPr>
          <p:cNvSpPr/>
          <p:nvPr/>
        </p:nvSpPr>
        <p:spPr>
          <a:xfrm>
            <a:off x="205725" y="285840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D9004-0685-4EBA-BCFE-95D5ECBD47CE}"/>
              </a:ext>
            </a:extLst>
          </p:cNvPr>
          <p:cNvSpPr/>
          <p:nvPr/>
        </p:nvSpPr>
        <p:spPr>
          <a:xfrm>
            <a:off x="5508171" y="2049552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BA5B-7389-49CB-9A66-6FFF61C55FCD}"/>
              </a:ext>
            </a:extLst>
          </p:cNvPr>
          <p:cNvSpPr/>
          <p:nvPr/>
        </p:nvSpPr>
        <p:spPr>
          <a:xfrm>
            <a:off x="6472052" y="5040155"/>
            <a:ext cx="1181708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440B74-CE06-4E9C-B752-07BB1A65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393544"/>
            <a:ext cx="12091021" cy="60709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115B95-850E-40CE-A3B0-00A47DE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4" y="3279171"/>
            <a:ext cx="6933939" cy="287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ADB561-9B4A-4BF0-9B85-C50335789CA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F913-C75D-4290-AF86-22F78D1F57A3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8D9E2-C216-4491-908B-3379A3D4E100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DFEDE24-26AD-4713-B8FE-A5410CB7D8AA}"/>
              </a:ext>
            </a:extLst>
          </p:cNvPr>
          <p:cNvSpPr/>
          <p:nvPr/>
        </p:nvSpPr>
        <p:spPr>
          <a:xfrm>
            <a:off x="4108861" y="5232136"/>
            <a:ext cx="1056905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43D6BA-B339-4450-B5AD-A612A2BACF73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A52A09-EB2C-4E37-8A40-E0091C13AF35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93C732-F941-4FF2-B9A9-78C120987471}"/>
              </a:ext>
            </a:extLst>
          </p:cNvPr>
          <p:cNvSpPr txBox="1"/>
          <p:nvPr/>
        </p:nvSpPr>
        <p:spPr>
          <a:xfrm>
            <a:off x="6962285" y="2224041"/>
            <a:ext cx="2157963" cy="120032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*此區可以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調整圖案位置、大小、翻轉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1EBF11-FCEC-4B97-BBC1-3EF1ED620376}"/>
              </a:ext>
            </a:extLst>
          </p:cNvPr>
          <p:cNvCxnSpPr>
            <a:cxnSpLocks/>
          </p:cNvCxnSpPr>
          <p:nvPr/>
        </p:nvCxnSpPr>
        <p:spPr>
          <a:xfrm flipV="1">
            <a:off x="9227126" y="2565070"/>
            <a:ext cx="637589" cy="13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D529EB-D687-4DA7-A77E-2E76EE897ADF}"/>
              </a:ext>
            </a:extLst>
          </p:cNvPr>
          <p:cNvSpPr/>
          <p:nvPr/>
        </p:nvSpPr>
        <p:spPr>
          <a:xfrm>
            <a:off x="9654639" y="2236346"/>
            <a:ext cx="2486871" cy="80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349E9-4953-4CF6-90E3-EC4A574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93544"/>
            <a:ext cx="12148174" cy="60709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EBD7C9-3FB4-48C1-9AF8-1024694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9" y="996593"/>
            <a:ext cx="5242644" cy="25788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21A8DBD-62FC-41EC-8141-C0A68B3A52E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CD7137-5FD3-4F8D-A722-FE2002587879}"/>
              </a:ext>
            </a:extLst>
          </p:cNvPr>
          <p:cNvSpPr txBox="1"/>
          <p:nvPr/>
        </p:nvSpPr>
        <p:spPr>
          <a:xfrm>
            <a:off x="7323137" y="3960652"/>
            <a:ext cx="315022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解散群組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88CA88-885A-4793-A366-3ED956FC5C7C}"/>
              </a:ext>
            </a:extLst>
          </p:cNvPr>
          <p:cNvCxnSpPr/>
          <p:nvPr/>
        </p:nvCxnSpPr>
        <p:spPr>
          <a:xfrm flipH="1" flipV="1">
            <a:off x="7457704" y="342900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0E456F-B704-4137-97CB-7C026C3E1631}"/>
              </a:ext>
            </a:extLst>
          </p:cNvPr>
          <p:cNvSpPr txBox="1"/>
          <p:nvPr/>
        </p:nvSpPr>
        <p:spPr>
          <a:xfrm>
            <a:off x="2741765" y="996593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6E27EE-DCA3-4851-A7E2-178A603FCA82}"/>
              </a:ext>
            </a:extLst>
          </p:cNvPr>
          <p:cNvCxnSpPr>
            <a:cxnSpLocks/>
          </p:cNvCxnSpPr>
          <p:nvPr/>
        </p:nvCxnSpPr>
        <p:spPr>
          <a:xfrm flipH="1">
            <a:off x="3063834" y="1626919"/>
            <a:ext cx="629392" cy="653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CA2C7-88C3-4C57-B8A0-14E794AF6BC2}"/>
              </a:ext>
            </a:extLst>
          </p:cNvPr>
          <p:cNvCxnSpPr>
            <a:cxnSpLocks/>
          </p:cNvCxnSpPr>
          <p:nvPr/>
        </p:nvCxnSpPr>
        <p:spPr>
          <a:xfrm flipV="1">
            <a:off x="7868825" y="3330594"/>
            <a:ext cx="109415" cy="609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JPG/PNG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ED026B-DB26-468B-B8AF-BD9D71E5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5343D3-1941-4740-B8F2-D88F09F6B3A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B21B9-CB2A-4A0C-B430-B711D6734BBE}"/>
              </a:ext>
            </a:extLst>
          </p:cNvPr>
          <p:cNvSpPr/>
          <p:nvPr/>
        </p:nvSpPr>
        <p:spPr>
          <a:xfrm>
            <a:off x="9382826" y="3016332"/>
            <a:ext cx="2646878" cy="961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3F9A88-613D-48C4-9F86-A4980DA0CE63}"/>
              </a:ext>
            </a:extLst>
          </p:cNvPr>
          <p:cNvSpPr txBox="1"/>
          <p:nvPr/>
        </p:nvSpPr>
        <p:spPr>
          <a:xfrm>
            <a:off x="9382826" y="1913692"/>
            <a:ext cx="26468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*向量化之前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先把漸層關掉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0A57A3-5D87-42E7-84A9-FBE4A06DA178}"/>
              </a:ext>
            </a:extLst>
          </p:cNvPr>
          <p:cNvSpPr txBox="1"/>
          <p:nvPr/>
        </p:nvSpPr>
        <p:spPr>
          <a:xfrm>
            <a:off x="1424379" y="396719"/>
            <a:ext cx="134257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012497-F4B5-46F6-B24B-721E20E703D1}"/>
              </a:ext>
            </a:extLst>
          </p:cNvPr>
          <p:cNvSpPr txBox="1"/>
          <p:nvPr/>
        </p:nvSpPr>
        <p:spPr>
          <a:xfrm>
            <a:off x="2766951" y="5721022"/>
            <a:ext cx="304168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59F511-4AE3-412E-95F8-35EC9739E8D7}"/>
              </a:ext>
            </a:extLst>
          </p:cNvPr>
          <p:cNvSpPr txBox="1"/>
          <p:nvPr/>
        </p:nvSpPr>
        <p:spPr>
          <a:xfrm>
            <a:off x="4177475" y="1370281"/>
            <a:ext cx="224895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點選圖檔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93BF34-DDCF-45A4-9AE6-DA1EE3191FA3}"/>
              </a:ext>
            </a:extLst>
          </p:cNvPr>
          <p:cNvSpPr txBox="1"/>
          <p:nvPr/>
        </p:nvSpPr>
        <p:spPr>
          <a:xfrm>
            <a:off x="6133682" y="5228579"/>
            <a:ext cx="3926305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調整圖案對比度</a:t>
            </a:r>
          </a:p>
        </p:txBody>
      </p:sp>
    </p:spTree>
    <p:extLst>
      <p:ext uri="{BB962C8B-B14F-4D97-AF65-F5344CB8AC3E}">
        <p14:creationId xmlns:p14="http://schemas.microsoft.com/office/powerpoint/2010/main" val="405474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791A61-32AB-4CDF-8CF0-E88B7EB5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" y="406244"/>
            <a:ext cx="12097372" cy="604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2973FC-4344-45C6-99A1-301568B70B3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1E44B0-5EE2-4933-9D23-F44B80F06E90}"/>
              </a:ext>
            </a:extLst>
          </p:cNvPr>
          <p:cNvSpPr/>
          <p:nvPr/>
        </p:nvSpPr>
        <p:spPr>
          <a:xfrm>
            <a:off x="4445988" y="3429000"/>
            <a:ext cx="2370448" cy="43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FECB26-2438-46CA-9C4E-666403D23AB8}"/>
              </a:ext>
            </a:extLst>
          </p:cNvPr>
          <p:cNvSpPr txBox="1"/>
          <p:nvPr/>
        </p:nvSpPr>
        <p:spPr>
          <a:xfrm>
            <a:off x="4049815" y="4110627"/>
            <a:ext cx="4092369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選擇依圖層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顏色分層</a:t>
            </a:r>
          </a:p>
        </p:txBody>
      </p:sp>
    </p:spTree>
    <p:extLst>
      <p:ext uri="{BB962C8B-B14F-4D97-AF65-F5344CB8AC3E}">
        <p14:creationId xmlns:p14="http://schemas.microsoft.com/office/powerpoint/2010/main" val="28194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EB671-9CC0-4FBF-940C-A25F240F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377668"/>
            <a:ext cx="12059270" cy="6102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E9585C-6143-4786-BAF1-0BADF39D0FD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6C934-9414-4791-80EF-7F77C99A0505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3E4908-8570-4B1F-BABA-5A370E6DF4B6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576BE-9AD3-4FD2-9039-6C25A9301375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9A548-9323-46AC-8F43-1C2126C919C7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B67ED-BD07-4A7B-9AC6-B97BC7EE0C43}"/>
              </a:ext>
            </a:extLst>
          </p:cNvPr>
          <p:cNvSpPr txBox="1"/>
          <p:nvPr/>
        </p:nvSpPr>
        <p:spPr>
          <a:xfrm>
            <a:off x="2515532" y="245413"/>
            <a:ext cx="7160935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如果需要調整圖案位置或編輯圖案時：</a:t>
            </a:r>
          </a:p>
        </p:txBody>
      </p:sp>
    </p:spTree>
    <p:extLst>
      <p:ext uri="{BB962C8B-B14F-4D97-AF65-F5344CB8AC3E}">
        <p14:creationId xmlns:p14="http://schemas.microsoft.com/office/powerpoint/2010/main" val="1117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雷射切割機台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39781CB-2E2E-42EA-B776-FA57E423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9" y="1843804"/>
            <a:ext cx="7668802" cy="431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F05CE41-DE4B-48D3-8B87-933EFE89380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BE516D-126F-406F-966E-88AA85C7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80843"/>
            <a:ext cx="12148174" cy="60963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CE8CD7-D3C2-445A-8F56-EFAA07899419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72D16-636C-4C49-AA5D-14E70E027639}"/>
              </a:ext>
            </a:extLst>
          </p:cNvPr>
          <p:cNvSpPr/>
          <p:nvPr/>
        </p:nvSpPr>
        <p:spPr>
          <a:xfrm>
            <a:off x="5450774" y="3761509"/>
            <a:ext cx="645226" cy="45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546E84-5208-4EE9-BCC7-A6F1AD3050B1}"/>
              </a:ext>
            </a:extLst>
          </p:cNvPr>
          <p:cNvSpPr txBox="1"/>
          <p:nvPr/>
        </p:nvSpPr>
        <p:spPr>
          <a:xfrm>
            <a:off x="5207988" y="4452999"/>
            <a:ext cx="1068450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選是</a:t>
            </a:r>
          </a:p>
        </p:txBody>
      </p:sp>
    </p:spTree>
    <p:extLst>
      <p:ext uri="{BB962C8B-B14F-4D97-AF65-F5344CB8AC3E}">
        <p14:creationId xmlns:p14="http://schemas.microsoft.com/office/powerpoint/2010/main" val="72371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6056D5-D87F-4766-A226-C33AF3D4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342741"/>
            <a:ext cx="12033868" cy="61725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B86A1D-31A1-4F04-9439-5FDB5899612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E4EA-0DD3-4BF8-879D-535EFE27B999}"/>
              </a:ext>
            </a:extLst>
          </p:cNvPr>
          <p:cNvSpPr/>
          <p:nvPr/>
        </p:nvSpPr>
        <p:spPr>
          <a:xfrm>
            <a:off x="79066" y="1056904"/>
            <a:ext cx="467199" cy="35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69F0-0EE9-449D-BB67-2C89C22B56F4}"/>
              </a:ext>
            </a:extLst>
          </p:cNvPr>
          <p:cNvSpPr txBox="1"/>
          <p:nvPr/>
        </p:nvSpPr>
        <p:spPr>
          <a:xfrm>
            <a:off x="837868" y="4607626"/>
            <a:ext cx="310474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使用左方工具列進行繪製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B38751-4C6E-4C0D-BB26-505933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698359"/>
            <a:ext cx="11703651" cy="54612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261EBF-0521-45C0-B761-012A38D2933B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A30F0-BC4B-40BA-922A-399B6C1A7905}"/>
              </a:ext>
            </a:extLst>
          </p:cNvPr>
          <p:cNvSpPr/>
          <p:nvPr/>
        </p:nvSpPr>
        <p:spPr>
          <a:xfrm>
            <a:off x="9488384" y="2945081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810F-F988-4E82-8C1D-81B2D9E22E54}"/>
              </a:ext>
            </a:extLst>
          </p:cNvPr>
          <p:cNvSpPr txBox="1"/>
          <p:nvPr/>
        </p:nvSpPr>
        <p:spPr>
          <a:xfrm>
            <a:off x="6214752" y="3950915"/>
            <a:ext cx="3273632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進行刻印時才有完整圖案</a:t>
            </a:r>
          </a:p>
        </p:txBody>
      </p:sp>
    </p:spTree>
    <p:extLst>
      <p:ext uri="{BB962C8B-B14F-4D97-AF65-F5344CB8AC3E}">
        <p14:creationId xmlns:p14="http://schemas.microsoft.com/office/powerpoint/2010/main" val="199800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8124BA0-D5DE-4D62-95C0-59FD1DBD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77668"/>
            <a:ext cx="12110072" cy="610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8323BCA-3405-453B-A3E6-760FF858A71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0DCCDA-E202-4918-8357-007BDA5ECE62}"/>
              </a:ext>
            </a:extLst>
          </p:cNvPr>
          <p:cNvSpPr/>
          <p:nvPr/>
        </p:nvSpPr>
        <p:spPr>
          <a:xfrm>
            <a:off x="79067" y="1401289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19996-3D93-489D-B92E-344BC8AACCDA}"/>
              </a:ext>
            </a:extLst>
          </p:cNvPr>
          <p:cNvSpPr txBox="1"/>
          <p:nvPr/>
        </p:nvSpPr>
        <p:spPr>
          <a:xfrm>
            <a:off x="505359" y="1401288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匯入圖片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CC44B-733E-4CA6-BD14-11194D1B6DEF}"/>
              </a:ext>
            </a:extLst>
          </p:cNvPr>
          <p:cNvSpPr txBox="1"/>
          <p:nvPr/>
        </p:nvSpPr>
        <p:spPr>
          <a:xfrm>
            <a:off x="505359" y="2088077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插入文字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ADAC3-027F-40C1-B2E0-1D5129202B8C}"/>
              </a:ext>
            </a:extLst>
          </p:cNvPr>
          <p:cNvSpPr/>
          <p:nvPr/>
        </p:nvSpPr>
        <p:spPr>
          <a:xfrm>
            <a:off x="93419" y="1890522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0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3AB95-3F9B-4D39-888A-B6AC9E84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679308"/>
            <a:ext cx="11582995" cy="549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C915-6F04-4DB9-B614-9A118DE7C65C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E654-022E-404D-9954-A40862BFBB06}"/>
              </a:ext>
            </a:extLst>
          </p:cNvPr>
          <p:cNvSpPr/>
          <p:nvPr/>
        </p:nvSpPr>
        <p:spPr>
          <a:xfrm>
            <a:off x="9589473" y="4476998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2C3E7E-8660-4AE8-8A8F-A4893EFDEC10}"/>
              </a:ext>
            </a:extLst>
          </p:cNvPr>
          <p:cNvSpPr txBox="1"/>
          <p:nvPr/>
        </p:nvSpPr>
        <p:spPr>
          <a:xfrm>
            <a:off x="6840186" y="3950915"/>
            <a:ext cx="2648197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才不會不清楚</a:t>
            </a:r>
          </a:p>
        </p:txBody>
      </p:sp>
    </p:spTree>
    <p:extLst>
      <p:ext uri="{BB962C8B-B14F-4D97-AF65-F5344CB8AC3E}">
        <p14:creationId xmlns:p14="http://schemas.microsoft.com/office/powerpoint/2010/main" val="22753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E501DA-ED69-4C10-942E-FF3CBB7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371318"/>
            <a:ext cx="12084671" cy="61153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47828-3B51-42E5-8E75-42A16E8BD2B4}"/>
              </a:ext>
            </a:extLst>
          </p:cNvPr>
          <p:cNvSpPr/>
          <p:nvPr/>
        </p:nvSpPr>
        <p:spPr>
          <a:xfrm>
            <a:off x="9666514" y="1045029"/>
            <a:ext cx="2315689" cy="2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75B341-862F-4CAC-B180-DBC116148451}"/>
              </a:ext>
            </a:extLst>
          </p:cNvPr>
          <p:cNvSpPr/>
          <p:nvPr/>
        </p:nvSpPr>
        <p:spPr>
          <a:xfrm>
            <a:off x="4831900" y="1045029"/>
            <a:ext cx="4678482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繪製時記得將刻印圖檔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與切割圖檔分層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126E50-254B-47AF-BD2E-15A04A8F4AB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A362E5-29A6-4098-93B9-11DA3AD9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67F746-278F-4779-8C23-DD0409951D7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C3E21-ED6C-4F22-94A3-CE5FD8868AF8}"/>
              </a:ext>
            </a:extLst>
          </p:cNvPr>
          <p:cNvSpPr/>
          <p:nvPr/>
        </p:nvSpPr>
        <p:spPr>
          <a:xfrm>
            <a:off x="9939647" y="1520041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C6004-8516-432D-84D9-22DEFF6B53E2}"/>
              </a:ext>
            </a:extLst>
          </p:cNvPr>
          <p:cNvSpPr txBox="1"/>
          <p:nvPr/>
        </p:nvSpPr>
        <p:spPr>
          <a:xfrm>
            <a:off x="4940135" y="2941513"/>
            <a:ext cx="4868881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依照切割材料選取參數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點選欲切割圖層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-3mm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點選欲刻印圖層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2DDF38-75C9-4979-A6E9-33B88390A22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F34F6B-C4DB-4F73-959F-B0B60A4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812240"/>
            <a:ext cx="6440470" cy="5327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905A-9157-4065-AAB6-77D5443CFEB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92523-783A-4270-A98D-F4E422EA5C20}"/>
              </a:ext>
            </a:extLst>
          </p:cNvPr>
          <p:cNvSpPr/>
          <p:nvPr/>
        </p:nvSpPr>
        <p:spPr>
          <a:xfrm>
            <a:off x="1175658" y="2268507"/>
            <a:ext cx="1626920" cy="9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CA0459-D8F8-4170-A22C-B07590BE53A5}"/>
              </a:ext>
            </a:extLst>
          </p:cNvPr>
          <p:cNvSpPr txBox="1"/>
          <p:nvPr/>
        </p:nvSpPr>
        <p:spPr>
          <a:xfrm>
            <a:off x="4177635" y="2277413"/>
            <a:ext cx="343849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儲存整個專案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C8DD37-DAEE-4C86-95A1-8ED227DE6EF2}"/>
              </a:ext>
            </a:extLst>
          </p:cNvPr>
          <p:cNvSpPr/>
          <p:nvPr/>
        </p:nvSpPr>
        <p:spPr>
          <a:xfrm>
            <a:off x="389907" y="718457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DD1444-C871-4CA5-9B2F-9654570D1D81}"/>
              </a:ext>
            </a:extLst>
          </p:cNvPr>
          <p:cNvSpPr/>
          <p:nvPr/>
        </p:nvSpPr>
        <p:spPr>
          <a:xfrm>
            <a:off x="4558146" y="4252840"/>
            <a:ext cx="1094509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310A1-E9D4-4C70-9D63-7DAD86115A48}"/>
              </a:ext>
            </a:extLst>
          </p:cNvPr>
          <p:cNvSpPr txBox="1"/>
          <p:nvPr/>
        </p:nvSpPr>
        <p:spPr>
          <a:xfrm>
            <a:off x="6291142" y="3830103"/>
            <a:ext cx="285998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.SVG</a:t>
            </a:r>
          </a:p>
        </p:txBody>
      </p:sp>
    </p:spTree>
    <p:extLst>
      <p:ext uri="{BB962C8B-B14F-4D97-AF65-F5344CB8AC3E}">
        <p14:creationId xmlns:p14="http://schemas.microsoft.com/office/powerpoint/2010/main" val="352993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雷射切割軟體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studio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A00C8-C6A2-4B91-9927-09ADE79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637"/>
            <a:ext cx="10131425" cy="731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https://tw.flux3dp.com/beam-studio/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EE0928-580B-411E-87AC-205C40F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2" y="2560652"/>
            <a:ext cx="7439524" cy="3630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FCF08C-B98C-40E7-8F4D-E085938D5F60}"/>
              </a:ext>
            </a:extLst>
          </p:cNvPr>
          <p:cNvSpPr/>
          <p:nvPr/>
        </p:nvSpPr>
        <p:spPr>
          <a:xfrm>
            <a:off x="4498066" y="3531531"/>
            <a:ext cx="1253447" cy="42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4CC398-8026-4AB5-9362-8FD7C62F134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E860D6-2872-44EF-92FE-9F9D8AE778AD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19D26-D5EE-44A6-9804-BFACD07E6D97}"/>
              </a:ext>
            </a:extLst>
          </p:cNvPr>
          <p:cNvSpPr/>
          <p:nvPr/>
        </p:nvSpPr>
        <p:spPr>
          <a:xfrm>
            <a:off x="0" y="533401"/>
            <a:ext cx="6858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11332D-6A3D-47C2-B52B-C2C8F02F92E2}"/>
              </a:ext>
            </a:extLst>
          </p:cNvPr>
          <p:cNvSpPr txBox="1"/>
          <p:nvPr/>
        </p:nvSpPr>
        <p:spPr>
          <a:xfrm>
            <a:off x="828793" y="533400"/>
            <a:ext cx="309402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點選相機圖示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5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43B-283E-4440-8466-31924AA6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92-8EA0-4745-9B9B-FB75EB9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61F02-125F-4B30-AD69-BF70DB49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361792"/>
            <a:ext cx="12116423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FB3FF1-B84D-4173-99CD-B1B84323C415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474E2-BF63-436A-9BE8-D0149624C813}"/>
              </a:ext>
            </a:extLst>
          </p:cNvPr>
          <p:cNvSpPr/>
          <p:nvPr/>
        </p:nvSpPr>
        <p:spPr>
          <a:xfrm>
            <a:off x="1698171" y="1151906"/>
            <a:ext cx="2224645" cy="155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6AABA-C1FF-4300-A748-D0C0316F6318}"/>
              </a:ext>
            </a:extLst>
          </p:cNvPr>
          <p:cNvSpPr txBox="1"/>
          <p:nvPr/>
        </p:nvSpPr>
        <p:spPr>
          <a:xfrm>
            <a:off x="6528950" y="3275611"/>
            <a:ext cx="309402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確認圖案沒有超過切割範圍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45A009-979C-442F-A103-8B811E1CC275}"/>
              </a:ext>
            </a:extLst>
          </p:cNvPr>
          <p:cNvSpPr/>
          <p:nvPr/>
        </p:nvSpPr>
        <p:spPr>
          <a:xfrm>
            <a:off x="4979592" y="4741465"/>
            <a:ext cx="2232813" cy="123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ABDE6-73A7-49E6-B276-64D8341BE445}"/>
              </a:ext>
            </a:extLst>
          </p:cNvPr>
          <p:cNvSpPr txBox="1"/>
          <p:nvPr/>
        </p:nvSpPr>
        <p:spPr>
          <a:xfrm>
            <a:off x="9019850" y="567131"/>
            <a:ext cx="2071704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4707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368B7-94ED-4857-8BFA-0A658D1A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9375-806F-4510-BC34-D08DF9F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4D86D3-F934-47FF-AF3E-16B1B60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87193"/>
            <a:ext cx="12110072" cy="60836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52AE9-F212-41D3-BE14-34F4AC3ECB6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17C080-3C7A-4150-BC8F-703E35ADD801}"/>
              </a:ext>
            </a:extLst>
          </p:cNvPr>
          <p:cNvSpPr txBox="1"/>
          <p:nvPr/>
        </p:nvSpPr>
        <p:spPr>
          <a:xfrm>
            <a:off x="3115121" y="4789177"/>
            <a:ext cx="59813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*在刻印圖層有路徑物件，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記得在匯入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檔或繪製時處理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C1CF7-6A01-4DA9-AC0B-F11DA5E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9C5A4-9DB5-4DB1-80B5-066B40D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2795E-FE54-4D30-8A80-70EACC3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374493"/>
            <a:ext cx="12046569" cy="61090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3FD3B0-FF53-4A92-A0FD-684B9A3793B4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C71904-076B-45E8-8124-2091BF335174}"/>
              </a:ext>
            </a:extLst>
          </p:cNvPr>
          <p:cNvSpPr txBox="1"/>
          <p:nvPr/>
        </p:nvSpPr>
        <p:spPr>
          <a:xfrm>
            <a:off x="3614055" y="5518100"/>
            <a:ext cx="532806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*等待時除非機台有問題，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不要逗留在機台旁邊吸廢氣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EC3A38-AB5D-4F27-981D-C00041D5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98279"/>
              </p:ext>
            </p:extLst>
          </p:nvPr>
        </p:nvGraphicFramePr>
        <p:xfrm>
          <a:off x="1109255" y="1743967"/>
          <a:ext cx="10115996" cy="4491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239">
                  <a:extLst>
                    <a:ext uri="{9D8B030D-6E8A-4147-A177-3AD203B41FA5}">
                      <a16:colId xmlns:a16="http://schemas.microsoft.com/office/drawing/2014/main" val="3288084328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561630976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463923409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75144743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正確的切割路徑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錯誤的切割方式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79288"/>
                  </a:ext>
                </a:extLst>
              </a:tr>
              <a:tr h="2790957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0477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路徑非封閉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路徑為圖檔或向量圖檔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整面切割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968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5951FE9-5F3F-47F7-BBCA-CB21EE0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8357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8C544246-B56B-48BD-907D-7E9BFEAA7EF3}"/>
              </a:ext>
            </a:extLst>
          </p:cNvPr>
          <p:cNvSpPr/>
          <p:nvPr/>
        </p:nvSpPr>
        <p:spPr>
          <a:xfrm>
            <a:off x="4716872" y="3248308"/>
            <a:ext cx="1602768" cy="1166632"/>
          </a:xfrm>
          <a:prstGeom prst="arc">
            <a:avLst>
              <a:gd name="adj1" fmla="val 16200000"/>
              <a:gd name="adj2" fmla="val 12766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4C72FB-254E-427A-873E-DDD9AC5C94BD}"/>
              </a:ext>
            </a:extLst>
          </p:cNvPr>
          <p:cNvSpPr/>
          <p:nvPr/>
        </p:nvSpPr>
        <p:spPr>
          <a:xfrm>
            <a:off x="9251098" y="3248308"/>
            <a:ext cx="1596418" cy="1166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F96674-0E40-4BA7-BFEA-ABEF95A3F033}"/>
              </a:ext>
            </a:extLst>
          </p:cNvPr>
          <p:cNvSpPr/>
          <p:nvPr/>
        </p:nvSpPr>
        <p:spPr>
          <a:xfrm>
            <a:off x="1891490" y="3203381"/>
            <a:ext cx="1596418" cy="1166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9A6891-83E4-4A0C-BB8D-C30B525EEADB}"/>
              </a:ext>
            </a:extLst>
          </p:cNvPr>
          <p:cNvSpPr/>
          <p:nvPr/>
        </p:nvSpPr>
        <p:spPr>
          <a:xfrm>
            <a:off x="6987160" y="3248308"/>
            <a:ext cx="1596418" cy="116663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23AD-FED6-4031-AAA6-ADDE00B8DD43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上傳檔案，檔名：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名牌上的號碼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8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6EC7-4924-4BF8-B317-495ECEF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連接機台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AD875-AB74-4F1E-B485-E5134AF9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B731E2-A9E3-489F-AEB6-30F4D4B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43" t="15619" r="33259" b="15574"/>
          <a:stretch/>
        </p:blipFill>
        <p:spPr>
          <a:xfrm>
            <a:off x="5498983" y="737813"/>
            <a:ext cx="5682964" cy="5370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4D7482E-9BBB-4CEB-AC72-E95BB10F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57" r="6158" b="11775"/>
          <a:stretch/>
        </p:blipFill>
        <p:spPr>
          <a:xfrm>
            <a:off x="769053" y="737813"/>
            <a:ext cx="4522465" cy="2836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4E44D3-9848-48A4-A42F-953136F524C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0B938-AD7F-4527-8DF2-0D3ACC60C92A}"/>
              </a:ext>
            </a:extLst>
          </p:cNvPr>
          <p:cNvSpPr/>
          <p:nvPr/>
        </p:nvSpPr>
        <p:spPr>
          <a:xfrm>
            <a:off x="1199408" y="1436914"/>
            <a:ext cx="2529444" cy="570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8CFC6-A908-4D58-9A8F-451C9F8CE3DE}"/>
              </a:ext>
            </a:extLst>
          </p:cNvPr>
          <p:cNvSpPr/>
          <p:nvPr/>
        </p:nvSpPr>
        <p:spPr>
          <a:xfrm>
            <a:off x="5913912" y="3138053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459DD1-AFBC-4AC5-91B1-1E050751B6A8}"/>
              </a:ext>
            </a:extLst>
          </p:cNvPr>
          <p:cNvSpPr txBox="1"/>
          <p:nvPr/>
        </p:nvSpPr>
        <p:spPr>
          <a:xfrm>
            <a:off x="2692993" y="852139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587FCE-79AC-46A3-80EC-0EFEABFAB5D6}"/>
              </a:ext>
            </a:extLst>
          </p:cNvPr>
          <p:cNvSpPr txBox="1"/>
          <p:nvPr/>
        </p:nvSpPr>
        <p:spPr>
          <a:xfrm>
            <a:off x="8385523" y="2553278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1FD8B-20AE-4B7C-8525-1AB23BA3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348430"/>
            <a:ext cx="11880000" cy="6102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8C6C91-D70F-44E5-82B4-2BB480D5ED05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1535F3-DD5F-4FA4-9893-9A07D2A89BD1}"/>
              </a:ext>
            </a:extLst>
          </p:cNvPr>
          <p:cNvCxnSpPr/>
          <p:nvPr/>
        </p:nvCxnSpPr>
        <p:spPr>
          <a:xfrm>
            <a:off x="1101910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A574-E2B3-40B9-AC3C-CAAF666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8AF6-B2CD-4C8B-87AE-AACB9E8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2C67A-7FA9-4EB6-88AD-5CE9235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19982"/>
            <a:ext cx="11880000" cy="60180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CD734A-7F2F-4079-821B-B9D6BF2EC36A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57E950-B33F-4AB3-8F1C-72D159BBEE86}"/>
              </a:ext>
            </a:extLst>
          </p:cNvPr>
          <p:cNvSpPr/>
          <p:nvPr/>
        </p:nvSpPr>
        <p:spPr>
          <a:xfrm>
            <a:off x="4762005" y="2568037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DF8C5-99A8-4EF2-B3C6-1EE3ACB4D114}"/>
              </a:ext>
            </a:extLst>
          </p:cNvPr>
          <p:cNvCxnSpPr/>
          <p:nvPr/>
        </p:nvCxnSpPr>
        <p:spPr>
          <a:xfrm>
            <a:off x="10983478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AF32-1F57-40D7-B43F-593131A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1F005-5F87-498F-98AC-00085FB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CDF23-6AB1-4A69-98B7-5B0CA10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23633"/>
            <a:ext cx="11880000" cy="60275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748038-87E8-4606-8526-F9D49C55F26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C369CE-424E-4550-90E0-DEB969EAE9E2}"/>
              </a:ext>
            </a:extLst>
          </p:cNvPr>
          <p:cNvCxnSpPr/>
          <p:nvPr/>
        </p:nvCxnSpPr>
        <p:spPr>
          <a:xfrm>
            <a:off x="1081722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315</TotalTime>
  <Words>438</Words>
  <Application>Microsoft Office PowerPoint</Application>
  <PresentationFormat>寬螢幕</PresentationFormat>
  <Paragraphs>99</Paragraphs>
  <Slides>36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天體</vt:lpstr>
      <vt:lpstr>成大電機新生營 雷射切割教學</vt:lpstr>
      <vt:lpstr>雷射切割機台：beamo(小)</vt:lpstr>
      <vt:lpstr>雷射切割軟體：beam studio</vt:lpstr>
      <vt:lpstr>連接機台</vt:lpstr>
      <vt:lpstr>PowerPoint 簡報</vt:lpstr>
      <vt:lpstr>PowerPoint 簡報</vt:lpstr>
      <vt:lpstr>PowerPoint 簡報</vt:lpstr>
      <vt:lpstr>PowerPoint 簡報</vt:lpstr>
      <vt:lpstr>繪製</vt:lpstr>
      <vt:lpstr>繪製方式</vt:lpstr>
      <vt:lpstr>匯入DXF檔</vt:lpstr>
      <vt:lpstr>PowerPoint 簡報</vt:lpstr>
      <vt:lpstr>PowerPoint 簡報</vt:lpstr>
      <vt:lpstr>PowerPoint 簡報</vt:lpstr>
      <vt:lpstr>匯入JPG/PNG檔</vt:lpstr>
      <vt:lpstr>PowerPoint 簡報</vt:lpstr>
      <vt:lpstr>匯入SVG檔</vt:lpstr>
      <vt:lpstr>PowerPoint 簡報</vt:lpstr>
      <vt:lpstr>PowerPoint 簡報</vt:lpstr>
      <vt:lpstr>PowerPoint 簡報</vt:lpstr>
      <vt:lpstr>直接繪製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雷射切割</vt:lpstr>
      <vt:lpstr>PowerPoint 簡報</vt:lpstr>
      <vt:lpstr>PowerPoint 簡報</vt:lpstr>
      <vt:lpstr>PowerPoint 簡報</vt:lpstr>
      <vt:lpstr>PowerPoint 簡報</vt:lpstr>
      <vt:lpstr>注意事項</vt:lpstr>
      <vt:lpstr>上傳檔案，檔名：  名牌上的號碼_姓名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雷切教學</dc:title>
  <dc:creator>林佳伶</dc:creator>
  <cp:lastModifiedBy>user</cp:lastModifiedBy>
  <cp:revision>23</cp:revision>
  <dcterms:created xsi:type="dcterms:W3CDTF">2023-08-02T07:32:32Z</dcterms:created>
  <dcterms:modified xsi:type="dcterms:W3CDTF">2023-08-20T00:47:53Z</dcterms:modified>
</cp:coreProperties>
</file>