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32" r:id="rId1"/>
  </p:sldMasterIdLst>
  <p:notesMasterIdLst>
    <p:notesMasterId r:id="rId37"/>
  </p:notesMasterIdLst>
  <p:sldIdLst>
    <p:sldId id="256" r:id="rId2"/>
    <p:sldId id="262" r:id="rId3"/>
    <p:sldId id="263" r:id="rId4"/>
    <p:sldId id="281" r:id="rId5"/>
    <p:sldId id="272" r:id="rId6"/>
    <p:sldId id="273" r:id="rId7"/>
    <p:sldId id="274" r:id="rId8"/>
    <p:sldId id="275" r:id="rId9"/>
    <p:sldId id="258" r:id="rId10"/>
    <p:sldId id="259" r:id="rId11"/>
    <p:sldId id="298" r:id="rId12"/>
    <p:sldId id="283" r:id="rId13"/>
    <p:sldId id="285" r:id="rId14"/>
    <p:sldId id="286" r:id="rId15"/>
    <p:sldId id="299" r:id="rId16"/>
    <p:sldId id="287" r:id="rId17"/>
    <p:sldId id="300" r:id="rId18"/>
    <p:sldId id="289" r:id="rId19"/>
    <p:sldId id="290" r:id="rId20"/>
    <p:sldId id="291" r:id="rId21"/>
    <p:sldId id="302" r:id="rId22"/>
    <p:sldId id="292" r:id="rId23"/>
    <p:sldId id="293" r:id="rId24"/>
    <p:sldId id="294" r:id="rId25"/>
    <p:sldId id="295" r:id="rId26"/>
    <p:sldId id="303" r:id="rId27"/>
    <p:sldId id="288" r:id="rId28"/>
    <p:sldId id="301" r:id="rId29"/>
    <p:sldId id="261" r:id="rId30"/>
    <p:sldId id="276" r:id="rId31"/>
    <p:sldId id="278" r:id="rId32"/>
    <p:sldId id="279" r:id="rId33"/>
    <p:sldId id="280" r:id="rId34"/>
    <p:sldId id="297" r:id="rId35"/>
    <p:sldId id="271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8" roundtripDataSignature="AMtx7mhjc+yaLgGtkDdnlO6icgogdWR7j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lang="zh-TW" alt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658619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858238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030156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670035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809826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85163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49628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389785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799818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721832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355445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205618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245602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5499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5445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4514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1317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7096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8630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2738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0506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5123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495170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99422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zh-TW" altLang="en-US" sz="6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成大電機新生營</a:t>
            </a:r>
            <a:br>
              <a:rPr lang="en-US" altLang="zh-TW" sz="6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sz="6000">
                <a:latin typeface="微軟正黑體" panose="020B0604030504040204" pitchFamily="34" charset="-120"/>
                <a:ea typeface="微軟正黑體" panose="020B0604030504040204" pitchFamily="34" charset="-120"/>
              </a:rPr>
              <a:t>雷</a:t>
            </a:r>
            <a:r>
              <a:rPr lang="zh-TW" altLang="en-US" sz="6000">
                <a:latin typeface="微軟正黑體" panose="020B0604030504040204" pitchFamily="34" charset="-120"/>
                <a:ea typeface="微軟正黑體" panose="020B0604030504040204" pitchFamily="34" charset="-120"/>
              </a:rPr>
              <a:t>射</a:t>
            </a:r>
            <a:r>
              <a:rPr lang="zh-TW" sz="6000">
                <a:latin typeface="微軟正黑體" panose="020B0604030504040204" pitchFamily="34" charset="-120"/>
                <a:ea typeface="微軟正黑體" panose="020B0604030504040204" pitchFamily="34" charset="-120"/>
              </a:rPr>
              <a:t>切</a:t>
            </a:r>
            <a:r>
              <a:rPr lang="zh-TW" altLang="en-US" sz="6000">
                <a:latin typeface="微軟正黑體" panose="020B0604030504040204" pitchFamily="34" charset="-120"/>
                <a:ea typeface="微軟正黑體" panose="020B0604030504040204" pitchFamily="34" charset="-120"/>
              </a:rPr>
              <a:t>割</a:t>
            </a:r>
            <a:r>
              <a:rPr lang="zh-TW" sz="6000">
                <a:latin typeface="微軟正黑體" panose="020B0604030504040204" pitchFamily="34" charset="-120"/>
                <a:ea typeface="微軟正黑體" panose="020B0604030504040204" pitchFamily="34" charset="-120"/>
              </a:rPr>
              <a:t>教學</a:t>
            </a:r>
            <a:endParaRPr sz="6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9" name="Google Shape;89;p1"/>
          <p:cNvSpPr txBox="1">
            <a:spLocks noGrp="1"/>
          </p:cNvSpPr>
          <p:nvPr>
            <p:ph type="subTitle" idx="1"/>
          </p:nvPr>
        </p:nvSpPr>
        <p:spPr>
          <a:xfrm>
            <a:off x="3962399" y="4623236"/>
            <a:ext cx="7197726" cy="140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2023.08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By </a:t>
            </a:r>
            <a:r>
              <a:rPr lang="en-US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ncku</a:t>
            </a:r>
            <a:r>
              <a:rPr 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EE</a:t>
            </a:r>
            <a:endParaRPr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B9320E2E-5026-46C4-8665-1EBC49D2DE5E}"/>
              </a:ext>
            </a:extLst>
          </p:cNvPr>
          <p:cNvCxnSpPr>
            <a:cxnSpLocks/>
          </p:cNvCxnSpPr>
          <p:nvPr/>
        </p:nvCxnSpPr>
        <p:spPr>
          <a:xfrm>
            <a:off x="3962399" y="4417619"/>
            <a:ext cx="7342910" cy="0"/>
          </a:xfrm>
          <a:prstGeom prst="line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086655FD-0F61-413E-A376-41BA2CA43751}"/>
              </a:ext>
            </a:extLst>
          </p:cNvPr>
          <p:cNvSpPr/>
          <p:nvPr/>
        </p:nvSpPr>
        <p:spPr>
          <a:xfrm>
            <a:off x="1031875" y="121733"/>
            <a:ext cx="1104710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教學檔案位置：https://github.com/N26120430/Openlab.git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繪製方式</a:t>
            </a:r>
            <a:endParaRPr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8" name="Google Shape;108;p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indent="-50800">
              <a:spcBef>
                <a:spcPts val="0"/>
              </a:spcBef>
              <a:buClr>
                <a:schemeClr val="dk1"/>
              </a:buClr>
              <a:buSzPts val="2800"/>
              <a:buNone/>
            </a:pP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	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使用繪製完成的圖檔，檔案類型： 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					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	</a:t>
            </a:r>
            <a:r>
              <a:rPr lang="en-US" altLang="zh-TW" sz="3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DXF,SVG,jpg,png,pdf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 indent="-50800">
              <a:spcBef>
                <a:spcPts val="0"/>
              </a:spcBef>
              <a:buClr>
                <a:schemeClr val="dk1"/>
              </a:buClr>
              <a:buSzPts val="2800"/>
              <a:buNone/>
            </a:pP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	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直接在軟體裡進行繪製</a:t>
            </a:r>
            <a:endParaRPr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8052B9CC-8455-4362-9EE3-9F1E3871B59F}"/>
              </a:ext>
            </a:extLst>
          </p:cNvPr>
          <p:cNvSpPr txBox="1"/>
          <p:nvPr/>
        </p:nvSpPr>
        <p:spPr>
          <a:xfrm>
            <a:off x="11309671" y="5866395"/>
            <a:ext cx="393056" cy="58477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solidFill>
                  <a:schemeClr val="bg1"/>
                </a:solidFill>
              </a:rPr>
              <a:t>7</a:t>
            </a:r>
            <a:endParaRPr lang="zh-TW" altLang="en-US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匯入</a:t>
            </a:r>
            <a:r>
              <a:rPr lang="en-US" altLang="zh-TW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DXF</a:t>
            </a:r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檔</a:t>
            </a:r>
            <a:endParaRPr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2" name="Google Shape;102;p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39165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7E3E97EA-D724-4DCA-BAE5-56FAA7A146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8" y="380843"/>
            <a:ext cx="12129123" cy="6096313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C1FEDD2F-4758-4B0E-8D5D-E3877031AA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0966" y="285840"/>
            <a:ext cx="6120000" cy="26612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790C8E8B-6A14-47D4-ADFF-48D4228636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7422" y="3428999"/>
            <a:ext cx="6120000" cy="24160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368BC86F-4DF0-470D-923D-CEEFCD0E1920}"/>
              </a:ext>
            </a:extLst>
          </p:cNvPr>
          <p:cNvSpPr txBox="1"/>
          <p:nvPr/>
        </p:nvSpPr>
        <p:spPr>
          <a:xfrm>
            <a:off x="11309671" y="5866395"/>
            <a:ext cx="393056" cy="58477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solidFill>
                  <a:schemeClr val="bg1"/>
                </a:solidFill>
              </a:rPr>
              <a:t>8</a:t>
            </a:r>
            <a:endParaRPr lang="zh-TW" altLang="en-US" sz="3200" dirty="0">
              <a:solidFill>
                <a:schemeClr val="bg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A283564-39D7-4F44-8157-9B73ED94AEA8}"/>
              </a:ext>
            </a:extLst>
          </p:cNvPr>
          <p:cNvSpPr/>
          <p:nvPr/>
        </p:nvSpPr>
        <p:spPr>
          <a:xfrm>
            <a:off x="205725" y="285840"/>
            <a:ext cx="2145589" cy="7473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92D9004-0685-4EBA-BCFE-95D5ECBD47CE}"/>
              </a:ext>
            </a:extLst>
          </p:cNvPr>
          <p:cNvSpPr/>
          <p:nvPr/>
        </p:nvSpPr>
        <p:spPr>
          <a:xfrm>
            <a:off x="5508171" y="2049552"/>
            <a:ext cx="2145589" cy="7473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781BA5B-7389-49CB-9A66-6FFF61C55FCD}"/>
              </a:ext>
            </a:extLst>
          </p:cNvPr>
          <p:cNvSpPr/>
          <p:nvPr/>
        </p:nvSpPr>
        <p:spPr>
          <a:xfrm>
            <a:off x="6472052" y="5040155"/>
            <a:ext cx="1181708" cy="7473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50898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D3440B74-CE06-4E9C-B752-07BB1A6514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9" y="393544"/>
            <a:ext cx="12091021" cy="6070912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1A115B95-850E-40CE-A3B0-00A47DE491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9964" y="3279171"/>
            <a:ext cx="6933939" cy="28796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52ADB561-9B4A-4BF0-9B85-C50335789CA1}"/>
              </a:ext>
            </a:extLst>
          </p:cNvPr>
          <p:cNvSpPr txBox="1"/>
          <p:nvPr/>
        </p:nvSpPr>
        <p:spPr>
          <a:xfrm>
            <a:off x="11309671" y="586639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solidFill>
                  <a:schemeClr val="bg1"/>
                </a:solidFill>
              </a:rPr>
              <a:t>9</a:t>
            </a:r>
            <a:endParaRPr lang="zh-TW" altLang="en-US" sz="3200" dirty="0">
              <a:solidFill>
                <a:schemeClr val="bg1"/>
              </a:solidFill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B047F913-C75D-4290-AF86-22F78D1F57A3}"/>
              </a:ext>
            </a:extLst>
          </p:cNvPr>
          <p:cNvSpPr txBox="1"/>
          <p:nvPr/>
        </p:nvSpPr>
        <p:spPr>
          <a:xfrm>
            <a:off x="9864715" y="4621654"/>
            <a:ext cx="2157963" cy="584775"/>
          </a:xfrm>
          <a:prstGeom prst="rect">
            <a:avLst/>
          </a:prstGeom>
          <a:solidFill>
            <a:srgbClr val="FFFFFF"/>
          </a:solidFill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解散圖檔</a:t>
            </a:r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24F8D9E2-C216-4491-908B-3379A3D4E100}"/>
              </a:ext>
            </a:extLst>
          </p:cNvPr>
          <p:cNvCxnSpPr/>
          <p:nvPr/>
        </p:nvCxnSpPr>
        <p:spPr>
          <a:xfrm flipH="1" flipV="1">
            <a:off x="10497787" y="4037610"/>
            <a:ext cx="368135" cy="51063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0DFEDE24-26AD-4713-B8FE-A5410CB7D8AA}"/>
              </a:ext>
            </a:extLst>
          </p:cNvPr>
          <p:cNvSpPr/>
          <p:nvPr/>
        </p:nvSpPr>
        <p:spPr>
          <a:xfrm>
            <a:off x="4108861" y="5232136"/>
            <a:ext cx="1056905" cy="7473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2843D6BA-B339-4450-B5AD-A612A2BACF73}"/>
              </a:ext>
            </a:extLst>
          </p:cNvPr>
          <p:cNvSpPr txBox="1"/>
          <p:nvPr/>
        </p:nvSpPr>
        <p:spPr>
          <a:xfrm>
            <a:off x="6181385" y="1282709"/>
            <a:ext cx="2157963" cy="584775"/>
          </a:xfrm>
          <a:prstGeom prst="rect">
            <a:avLst/>
          </a:prstGeom>
          <a:solidFill>
            <a:srgbClr val="FFFFFF"/>
          </a:solidFill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選取圖案</a:t>
            </a:r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DEA52A09-EB2C-4E37-8A40-E0091C13AF35}"/>
              </a:ext>
            </a:extLst>
          </p:cNvPr>
          <p:cNvCxnSpPr>
            <a:cxnSpLocks/>
          </p:cNvCxnSpPr>
          <p:nvPr/>
        </p:nvCxnSpPr>
        <p:spPr>
          <a:xfrm flipH="1">
            <a:off x="5403273" y="1575097"/>
            <a:ext cx="692727" cy="47933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D793C732-F941-4FF2-B9A9-78C120987471}"/>
              </a:ext>
            </a:extLst>
          </p:cNvPr>
          <p:cNvSpPr txBox="1"/>
          <p:nvPr/>
        </p:nvSpPr>
        <p:spPr>
          <a:xfrm>
            <a:off x="6962285" y="2224041"/>
            <a:ext cx="2157963" cy="1200329"/>
          </a:xfrm>
          <a:prstGeom prst="rect">
            <a:avLst/>
          </a:prstGeom>
          <a:solidFill>
            <a:srgbClr val="FFFFFF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*此區可以</a:t>
            </a:r>
            <a:endParaRPr lang="en-US" altLang="zh-TW" sz="2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調整圖案位置、大小、翻轉</a:t>
            </a:r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221EBF11-FCEC-4B97-BBC1-3EF1ED620376}"/>
              </a:ext>
            </a:extLst>
          </p:cNvPr>
          <p:cNvCxnSpPr>
            <a:cxnSpLocks/>
          </p:cNvCxnSpPr>
          <p:nvPr/>
        </p:nvCxnSpPr>
        <p:spPr>
          <a:xfrm flipV="1">
            <a:off x="9227126" y="2565070"/>
            <a:ext cx="637589" cy="13507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D5D529EB-D687-4DA7-A77E-2E76EE897ADF}"/>
              </a:ext>
            </a:extLst>
          </p:cNvPr>
          <p:cNvSpPr/>
          <p:nvPr/>
        </p:nvSpPr>
        <p:spPr>
          <a:xfrm>
            <a:off x="9654639" y="2236346"/>
            <a:ext cx="2486871" cy="8037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40664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E88349E9-4953-4CF6-90E3-EC4A574C6A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13" y="393544"/>
            <a:ext cx="12148174" cy="6070912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63EBD7C9-3FB4-48C1-9AF8-1024694D1B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1469" y="996593"/>
            <a:ext cx="5242644" cy="2578813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221A8DBD-62FC-41EC-8141-C0A68B3A52E8}"/>
              </a:ext>
            </a:extLst>
          </p:cNvPr>
          <p:cNvSpPr txBox="1"/>
          <p:nvPr/>
        </p:nvSpPr>
        <p:spPr>
          <a:xfrm>
            <a:off x="11309671" y="5866395"/>
            <a:ext cx="601447" cy="58477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solidFill>
                  <a:schemeClr val="bg1"/>
                </a:solidFill>
              </a:rPr>
              <a:t>10</a:t>
            </a:r>
            <a:endParaRPr lang="zh-TW" altLang="en-US" sz="3200" dirty="0">
              <a:solidFill>
                <a:schemeClr val="bg1"/>
              </a:solidFill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9CD7137-5FD3-4F8D-A722-FE2002587879}"/>
              </a:ext>
            </a:extLst>
          </p:cNvPr>
          <p:cNvSpPr txBox="1"/>
          <p:nvPr/>
        </p:nvSpPr>
        <p:spPr>
          <a:xfrm>
            <a:off x="7323137" y="3960652"/>
            <a:ext cx="3150221" cy="584775"/>
          </a:xfrm>
          <a:prstGeom prst="rect">
            <a:avLst/>
          </a:prstGeom>
          <a:solidFill>
            <a:srgbClr val="FFFFFF"/>
          </a:solidFill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群組</a:t>
            </a:r>
            <a:r>
              <a:rPr lang="en-US" altLang="zh-TW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解散群組</a:t>
            </a:r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E788CA88-885A-4793-A366-3ED956FC5C7C}"/>
              </a:ext>
            </a:extLst>
          </p:cNvPr>
          <p:cNvCxnSpPr/>
          <p:nvPr/>
        </p:nvCxnSpPr>
        <p:spPr>
          <a:xfrm flipH="1" flipV="1">
            <a:off x="7457704" y="3429000"/>
            <a:ext cx="368135" cy="51063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>
            <a:extLst>
              <a:ext uri="{FF2B5EF4-FFF2-40B4-BE49-F238E27FC236}">
                <a16:creationId xmlns:a16="http://schemas.microsoft.com/office/drawing/2014/main" id="{890E456F-B704-4137-97CB-7C026C3E1631}"/>
              </a:ext>
            </a:extLst>
          </p:cNvPr>
          <p:cNvSpPr txBox="1"/>
          <p:nvPr/>
        </p:nvSpPr>
        <p:spPr>
          <a:xfrm>
            <a:off x="2741765" y="996593"/>
            <a:ext cx="2157963" cy="584775"/>
          </a:xfrm>
          <a:prstGeom prst="rect">
            <a:avLst/>
          </a:prstGeom>
          <a:solidFill>
            <a:srgbClr val="FFFFFF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圖案全選</a:t>
            </a:r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606E27EE-DCA3-4851-A7E2-178A603FCA82}"/>
              </a:ext>
            </a:extLst>
          </p:cNvPr>
          <p:cNvCxnSpPr>
            <a:cxnSpLocks/>
          </p:cNvCxnSpPr>
          <p:nvPr/>
        </p:nvCxnSpPr>
        <p:spPr>
          <a:xfrm flipH="1">
            <a:off x="3063834" y="1626919"/>
            <a:ext cx="629392" cy="65314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BF7CA2C7-88C3-4C57-B8A0-14E794AF6BC2}"/>
              </a:ext>
            </a:extLst>
          </p:cNvPr>
          <p:cNvCxnSpPr>
            <a:cxnSpLocks/>
          </p:cNvCxnSpPr>
          <p:nvPr/>
        </p:nvCxnSpPr>
        <p:spPr>
          <a:xfrm flipV="1">
            <a:off x="7868825" y="3330594"/>
            <a:ext cx="109415" cy="60904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19423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匯入</a:t>
            </a:r>
            <a:r>
              <a:rPr lang="en-US" altLang="zh-TW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JPG/PNG</a:t>
            </a:r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檔</a:t>
            </a:r>
            <a:endParaRPr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2" name="Google Shape;102;p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03963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37ED026B-DB26-468B-B8AF-BD9D71E58A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39" y="396719"/>
            <a:ext cx="12078321" cy="6064562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915343D3-1941-4740-B8F2-D88F09F6B3A1}"/>
              </a:ext>
            </a:extLst>
          </p:cNvPr>
          <p:cNvSpPr txBox="1"/>
          <p:nvPr/>
        </p:nvSpPr>
        <p:spPr>
          <a:xfrm>
            <a:off x="11309671" y="5866395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solidFill>
                  <a:schemeClr val="bg1"/>
                </a:solidFill>
              </a:rPr>
              <a:t>11</a:t>
            </a:r>
            <a:endParaRPr lang="zh-TW" altLang="en-US" sz="3200" dirty="0">
              <a:solidFill>
                <a:schemeClr val="bg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DFB21B9-CB2A-4A0C-B430-B711D6734BBE}"/>
              </a:ext>
            </a:extLst>
          </p:cNvPr>
          <p:cNvSpPr/>
          <p:nvPr/>
        </p:nvSpPr>
        <p:spPr>
          <a:xfrm>
            <a:off x="9382826" y="3016332"/>
            <a:ext cx="2646878" cy="9619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13F9A88-613D-48C4-9F86-A4980DA0CE63}"/>
              </a:ext>
            </a:extLst>
          </p:cNvPr>
          <p:cNvSpPr txBox="1"/>
          <p:nvPr/>
        </p:nvSpPr>
        <p:spPr>
          <a:xfrm>
            <a:off x="9382826" y="1913692"/>
            <a:ext cx="2646878" cy="1077218"/>
          </a:xfrm>
          <a:prstGeom prst="rect">
            <a:avLst/>
          </a:prstGeom>
          <a:solidFill>
            <a:srgbClr val="FFFFFF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*向量化之前</a:t>
            </a:r>
            <a:endParaRPr lang="en-US" altLang="zh-TW" sz="32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先把漸層關掉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090A57A3-5D87-42E7-84A9-FBE4A06DA178}"/>
              </a:ext>
            </a:extLst>
          </p:cNvPr>
          <p:cNvSpPr txBox="1"/>
          <p:nvPr/>
        </p:nvSpPr>
        <p:spPr>
          <a:xfrm>
            <a:off x="1424379" y="396719"/>
            <a:ext cx="1342572" cy="584775"/>
          </a:xfrm>
          <a:prstGeom prst="rect">
            <a:avLst/>
          </a:prstGeom>
          <a:solidFill>
            <a:srgbClr val="FFFFFF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編輯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B8012497-F4B5-46F6-B24B-721E20E703D1}"/>
              </a:ext>
            </a:extLst>
          </p:cNvPr>
          <p:cNvSpPr txBox="1"/>
          <p:nvPr/>
        </p:nvSpPr>
        <p:spPr>
          <a:xfrm>
            <a:off x="2766951" y="5721022"/>
            <a:ext cx="3041682" cy="584775"/>
          </a:xfrm>
          <a:prstGeom prst="rect">
            <a:avLst/>
          </a:prstGeom>
          <a:solidFill>
            <a:srgbClr val="FFFFFF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3.</a:t>
            </a:r>
            <a:r>
              <a:rPr lang="zh-TW" altLang="en-US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影像</a:t>
            </a:r>
            <a:r>
              <a:rPr lang="en-US" altLang="zh-TW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  <a:r>
              <a:rPr lang="zh-TW" altLang="en-US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向量化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3559F511-4AE3-412E-95F8-35EC9739E8D7}"/>
              </a:ext>
            </a:extLst>
          </p:cNvPr>
          <p:cNvSpPr txBox="1"/>
          <p:nvPr/>
        </p:nvSpPr>
        <p:spPr>
          <a:xfrm>
            <a:off x="4177475" y="1370281"/>
            <a:ext cx="2248953" cy="584775"/>
          </a:xfrm>
          <a:prstGeom prst="rect">
            <a:avLst/>
          </a:prstGeom>
          <a:solidFill>
            <a:srgbClr val="FFFFFF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點選圖檔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1C93BF34-DDCF-45A4-9AE6-DA1EE3191FA3}"/>
              </a:ext>
            </a:extLst>
          </p:cNvPr>
          <p:cNvSpPr txBox="1"/>
          <p:nvPr/>
        </p:nvSpPr>
        <p:spPr>
          <a:xfrm>
            <a:off x="6133682" y="5228579"/>
            <a:ext cx="3926305" cy="1077218"/>
          </a:xfrm>
          <a:prstGeom prst="rect">
            <a:avLst/>
          </a:prstGeom>
          <a:solidFill>
            <a:srgbClr val="FFFFFF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也可以使用</a:t>
            </a:r>
            <a:r>
              <a:rPr lang="en-US" altLang="zh-TW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</a:t>
            </a:r>
            <a:r>
              <a:rPr lang="zh-TW" altLang="en-US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曲線</a:t>
            </a:r>
            <a:r>
              <a:rPr lang="en-US" altLang="zh-TW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</a:p>
          <a:p>
            <a:r>
              <a:rPr lang="zh-TW" altLang="en-US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調整圖案對比度</a:t>
            </a:r>
          </a:p>
        </p:txBody>
      </p:sp>
    </p:spTree>
    <p:extLst>
      <p:ext uri="{BB962C8B-B14F-4D97-AF65-F5344CB8AC3E}">
        <p14:creationId xmlns:p14="http://schemas.microsoft.com/office/powerpoint/2010/main" val="40547491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匯入</a:t>
            </a:r>
            <a:r>
              <a:rPr lang="en-US" altLang="zh-TW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SVG</a:t>
            </a:r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檔</a:t>
            </a:r>
            <a:endParaRPr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2" name="Google Shape;102;p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73885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E5791A61-32AB-4CDF-8CF0-E88B7EB5DE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14" y="406244"/>
            <a:ext cx="12097372" cy="6045511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322973FC-4344-45C6-99A1-301568B70B37}"/>
              </a:ext>
            </a:extLst>
          </p:cNvPr>
          <p:cNvSpPr txBox="1"/>
          <p:nvPr/>
        </p:nvSpPr>
        <p:spPr>
          <a:xfrm>
            <a:off x="11309671" y="5866395"/>
            <a:ext cx="601447" cy="58477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solidFill>
                  <a:schemeClr val="bg1"/>
                </a:solidFill>
              </a:rPr>
              <a:t>12</a:t>
            </a:r>
            <a:endParaRPr lang="zh-TW" altLang="en-US" sz="3200" dirty="0">
              <a:solidFill>
                <a:schemeClr val="bg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91E44B0-5EE2-4933-9D23-F44B80F06E90}"/>
              </a:ext>
            </a:extLst>
          </p:cNvPr>
          <p:cNvSpPr/>
          <p:nvPr/>
        </p:nvSpPr>
        <p:spPr>
          <a:xfrm>
            <a:off x="4445988" y="3429000"/>
            <a:ext cx="2370448" cy="4304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9FECB26-2438-46CA-9C4E-666403D23AB8}"/>
              </a:ext>
            </a:extLst>
          </p:cNvPr>
          <p:cNvSpPr txBox="1"/>
          <p:nvPr/>
        </p:nvSpPr>
        <p:spPr>
          <a:xfrm>
            <a:off x="4049815" y="4110627"/>
            <a:ext cx="4092369" cy="584775"/>
          </a:xfrm>
          <a:prstGeom prst="rect">
            <a:avLst/>
          </a:prstGeom>
          <a:solidFill>
            <a:srgbClr val="FFFFFF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選擇依圖層</a:t>
            </a:r>
            <a:r>
              <a:rPr lang="en-US" altLang="zh-TW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顏色分層</a:t>
            </a:r>
          </a:p>
        </p:txBody>
      </p:sp>
    </p:spTree>
    <p:extLst>
      <p:ext uri="{BB962C8B-B14F-4D97-AF65-F5344CB8AC3E}">
        <p14:creationId xmlns:p14="http://schemas.microsoft.com/office/powerpoint/2010/main" val="28194641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DD7EB671-9CC0-4FBF-940C-A25F240F28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65" y="377668"/>
            <a:ext cx="12059270" cy="6102664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67E9585C-6143-4786-BAF1-0BADF39D0FD6}"/>
              </a:ext>
            </a:extLst>
          </p:cNvPr>
          <p:cNvSpPr txBox="1"/>
          <p:nvPr/>
        </p:nvSpPr>
        <p:spPr>
          <a:xfrm>
            <a:off x="11309671" y="5866395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solidFill>
                  <a:schemeClr val="bg1"/>
                </a:solidFill>
              </a:rPr>
              <a:t>13</a:t>
            </a:r>
            <a:endParaRPr lang="zh-TW" altLang="en-US" sz="3200" dirty="0">
              <a:solidFill>
                <a:schemeClr val="bg1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EF6C934-9414-4791-80EF-7F77C99A0505}"/>
              </a:ext>
            </a:extLst>
          </p:cNvPr>
          <p:cNvSpPr txBox="1"/>
          <p:nvPr/>
        </p:nvSpPr>
        <p:spPr>
          <a:xfrm>
            <a:off x="9864715" y="4621654"/>
            <a:ext cx="2157963" cy="584775"/>
          </a:xfrm>
          <a:prstGeom prst="rect">
            <a:avLst/>
          </a:prstGeom>
          <a:solidFill>
            <a:srgbClr val="FFFFFF"/>
          </a:solidFill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解散圖檔</a:t>
            </a:r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243E4908-8570-4B1F-BABA-5A370E6DF4B6}"/>
              </a:ext>
            </a:extLst>
          </p:cNvPr>
          <p:cNvCxnSpPr/>
          <p:nvPr/>
        </p:nvCxnSpPr>
        <p:spPr>
          <a:xfrm flipH="1" flipV="1">
            <a:off x="10497787" y="4037610"/>
            <a:ext cx="368135" cy="51063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B27576BE-9AD3-4FD2-9039-6C25A9301375}"/>
              </a:ext>
            </a:extLst>
          </p:cNvPr>
          <p:cNvSpPr txBox="1"/>
          <p:nvPr/>
        </p:nvSpPr>
        <p:spPr>
          <a:xfrm>
            <a:off x="6181385" y="1282709"/>
            <a:ext cx="2157963" cy="584775"/>
          </a:xfrm>
          <a:prstGeom prst="rect">
            <a:avLst/>
          </a:prstGeom>
          <a:solidFill>
            <a:srgbClr val="FFFFFF"/>
          </a:solidFill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圖案全選</a:t>
            </a:r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8FA9A548-9323-46AC-8F43-1C2126C919C7}"/>
              </a:ext>
            </a:extLst>
          </p:cNvPr>
          <p:cNvCxnSpPr>
            <a:cxnSpLocks/>
          </p:cNvCxnSpPr>
          <p:nvPr/>
        </p:nvCxnSpPr>
        <p:spPr>
          <a:xfrm flipH="1">
            <a:off x="5403273" y="1575097"/>
            <a:ext cx="692727" cy="47933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C12B67ED-BD07-4A7B-9AC6-B97BC7EE0C43}"/>
              </a:ext>
            </a:extLst>
          </p:cNvPr>
          <p:cNvSpPr txBox="1"/>
          <p:nvPr/>
        </p:nvSpPr>
        <p:spPr>
          <a:xfrm>
            <a:off x="2515532" y="245413"/>
            <a:ext cx="7160935" cy="584775"/>
          </a:xfrm>
          <a:prstGeom prst="rect">
            <a:avLst/>
          </a:prstGeom>
          <a:solidFill>
            <a:srgbClr val="FFFFFF"/>
          </a:solidFill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如果需要調整圖案位置或編輯圖案時：</a:t>
            </a:r>
          </a:p>
        </p:txBody>
      </p:sp>
    </p:spTree>
    <p:extLst>
      <p:ext uri="{BB962C8B-B14F-4D97-AF65-F5344CB8AC3E}">
        <p14:creationId xmlns:p14="http://schemas.microsoft.com/office/powerpoint/2010/main" val="111797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雷射切割機台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beamo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小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內容版面配置區 4">
            <a:extLst>
              <a:ext uri="{FF2B5EF4-FFF2-40B4-BE49-F238E27FC236}">
                <a16:creationId xmlns:a16="http://schemas.microsoft.com/office/drawing/2014/main" id="{639781CB-2E2E-42EA-B776-FA57E423FC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1599" y="1843804"/>
            <a:ext cx="7668802" cy="431497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0F05CE41-DE4B-48D3-8B87-933EFE893802}"/>
              </a:ext>
            </a:extLst>
          </p:cNvPr>
          <p:cNvSpPr txBox="1"/>
          <p:nvPr/>
        </p:nvSpPr>
        <p:spPr>
          <a:xfrm>
            <a:off x="11309671" y="5866395"/>
            <a:ext cx="393056" cy="58477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solidFill>
                  <a:schemeClr val="bg1"/>
                </a:solidFill>
              </a:rPr>
              <a:t>1</a:t>
            </a:r>
            <a:endParaRPr lang="zh-TW" altLang="en-US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59BE516D-126F-406F-966E-88AA85C777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13" y="380843"/>
            <a:ext cx="12148174" cy="6096313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4DCE8CD7-D3C2-445A-8F56-EFAA07899419}"/>
              </a:ext>
            </a:extLst>
          </p:cNvPr>
          <p:cNvSpPr txBox="1"/>
          <p:nvPr/>
        </p:nvSpPr>
        <p:spPr>
          <a:xfrm>
            <a:off x="11309671" y="5866395"/>
            <a:ext cx="601447" cy="58477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solidFill>
                  <a:schemeClr val="bg1"/>
                </a:solidFill>
              </a:rPr>
              <a:t>14</a:t>
            </a:r>
            <a:endParaRPr lang="zh-TW" altLang="en-US" sz="3200" dirty="0">
              <a:solidFill>
                <a:schemeClr val="bg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FF72D16-636C-4C49-AA5D-14E70E027639}"/>
              </a:ext>
            </a:extLst>
          </p:cNvPr>
          <p:cNvSpPr/>
          <p:nvPr/>
        </p:nvSpPr>
        <p:spPr>
          <a:xfrm>
            <a:off x="5450774" y="3761509"/>
            <a:ext cx="645226" cy="4542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4546E84-5208-4EE9-BCC7-A6F1AD3050B1}"/>
              </a:ext>
            </a:extLst>
          </p:cNvPr>
          <p:cNvSpPr txBox="1"/>
          <p:nvPr/>
        </p:nvSpPr>
        <p:spPr>
          <a:xfrm>
            <a:off x="5207988" y="4452999"/>
            <a:ext cx="1068450" cy="584775"/>
          </a:xfrm>
          <a:prstGeom prst="rect">
            <a:avLst/>
          </a:prstGeom>
          <a:solidFill>
            <a:srgbClr val="FFFFFF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選是</a:t>
            </a:r>
          </a:p>
        </p:txBody>
      </p:sp>
    </p:spTree>
    <p:extLst>
      <p:ext uri="{BB962C8B-B14F-4D97-AF65-F5344CB8AC3E}">
        <p14:creationId xmlns:p14="http://schemas.microsoft.com/office/powerpoint/2010/main" val="7237189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直接繪製</a:t>
            </a:r>
            <a:endParaRPr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2" name="Google Shape;102;p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66507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686056D5-D87F-4766-A226-C33AF3D4E1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66" y="342741"/>
            <a:ext cx="12033868" cy="6172517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50B86A1D-31A1-4F04-9439-5FDB58996126}"/>
              </a:ext>
            </a:extLst>
          </p:cNvPr>
          <p:cNvSpPr txBox="1"/>
          <p:nvPr/>
        </p:nvSpPr>
        <p:spPr>
          <a:xfrm>
            <a:off x="11309671" y="5866395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solidFill>
                  <a:schemeClr val="bg1"/>
                </a:solidFill>
              </a:rPr>
              <a:t>15</a:t>
            </a:r>
            <a:endParaRPr lang="zh-TW" altLang="en-US" sz="3200" dirty="0">
              <a:solidFill>
                <a:schemeClr val="bg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83CE4EA-0DD3-4BF8-879D-535EFE27B999}"/>
              </a:ext>
            </a:extLst>
          </p:cNvPr>
          <p:cNvSpPr/>
          <p:nvPr/>
        </p:nvSpPr>
        <p:spPr>
          <a:xfrm>
            <a:off x="79066" y="1056904"/>
            <a:ext cx="467199" cy="35507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9ED69F0-0EE9-449D-BB67-2C89C22B56F4}"/>
              </a:ext>
            </a:extLst>
          </p:cNvPr>
          <p:cNvSpPr txBox="1"/>
          <p:nvPr/>
        </p:nvSpPr>
        <p:spPr>
          <a:xfrm>
            <a:off x="837868" y="4607626"/>
            <a:ext cx="3104740" cy="1077218"/>
          </a:xfrm>
          <a:prstGeom prst="rect">
            <a:avLst/>
          </a:prstGeom>
          <a:solidFill>
            <a:srgbClr val="FFFFFF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32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使用左方工具列進行繪製</a:t>
            </a:r>
            <a:endParaRPr lang="zh-TW" altLang="en-US" sz="32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891170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86B38751-4C6E-4C0D-BB26-5059334F04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174" y="698359"/>
            <a:ext cx="11703651" cy="5461281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66261EBF-0521-45C0-B761-012A38D2933B}"/>
              </a:ext>
            </a:extLst>
          </p:cNvPr>
          <p:cNvSpPr txBox="1"/>
          <p:nvPr/>
        </p:nvSpPr>
        <p:spPr>
          <a:xfrm>
            <a:off x="11309671" y="5866395"/>
            <a:ext cx="601447" cy="58477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solidFill>
                  <a:schemeClr val="bg1"/>
                </a:solidFill>
              </a:rPr>
              <a:t>16</a:t>
            </a:r>
            <a:endParaRPr lang="zh-TW" altLang="en-US" sz="3200" dirty="0">
              <a:solidFill>
                <a:schemeClr val="bg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0EA30F0-BC4B-40BA-922A-399B6C1A7905}"/>
              </a:ext>
            </a:extLst>
          </p:cNvPr>
          <p:cNvSpPr/>
          <p:nvPr/>
        </p:nvSpPr>
        <p:spPr>
          <a:xfrm>
            <a:off x="9488384" y="2945081"/>
            <a:ext cx="2196935" cy="8906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1BA810F-F988-4E82-8C1D-81B2D9E22E54}"/>
              </a:ext>
            </a:extLst>
          </p:cNvPr>
          <p:cNvSpPr txBox="1"/>
          <p:nvPr/>
        </p:nvSpPr>
        <p:spPr>
          <a:xfrm>
            <a:off x="6214752" y="3950915"/>
            <a:ext cx="3273632" cy="1569660"/>
          </a:xfrm>
          <a:prstGeom prst="rect">
            <a:avLst/>
          </a:prstGeom>
          <a:solidFill>
            <a:srgbClr val="FFFFFF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選取填充</a:t>
            </a:r>
            <a:r>
              <a:rPr lang="en-US" altLang="zh-TW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</a:p>
          <a:p>
            <a:r>
              <a:rPr lang="zh-TW" altLang="en-US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進行刻印時才有完整圖案</a:t>
            </a:r>
          </a:p>
        </p:txBody>
      </p:sp>
    </p:spTree>
    <p:extLst>
      <p:ext uri="{BB962C8B-B14F-4D97-AF65-F5344CB8AC3E}">
        <p14:creationId xmlns:p14="http://schemas.microsoft.com/office/powerpoint/2010/main" val="19980029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78323BCA-3405-453B-A3E6-760FF858A717}"/>
              </a:ext>
            </a:extLst>
          </p:cNvPr>
          <p:cNvSpPr txBox="1"/>
          <p:nvPr/>
        </p:nvSpPr>
        <p:spPr>
          <a:xfrm>
            <a:off x="11309671" y="5866395"/>
            <a:ext cx="601447" cy="58477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solidFill>
                  <a:schemeClr val="bg1"/>
                </a:solidFill>
              </a:rPr>
              <a:t>17</a:t>
            </a:r>
            <a:endParaRPr lang="zh-TW" altLang="en-US" sz="3200" dirty="0">
              <a:solidFill>
                <a:schemeClr val="bg1"/>
              </a:solidFill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8124BA0-D5DE-4D62-95C0-59FD1DBD76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64" y="377668"/>
            <a:ext cx="12110072" cy="6102664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5E0DCCDA-E202-4918-8357-007BDA5ECE62}"/>
              </a:ext>
            </a:extLst>
          </p:cNvPr>
          <p:cNvSpPr/>
          <p:nvPr/>
        </p:nvSpPr>
        <p:spPr>
          <a:xfrm>
            <a:off x="79067" y="1401289"/>
            <a:ext cx="265317" cy="4275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1C19996-3D93-489D-B92E-344BC8AACCDA}"/>
              </a:ext>
            </a:extLst>
          </p:cNvPr>
          <p:cNvSpPr txBox="1"/>
          <p:nvPr/>
        </p:nvSpPr>
        <p:spPr>
          <a:xfrm>
            <a:off x="505359" y="1401288"/>
            <a:ext cx="1857831" cy="584775"/>
          </a:xfrm>
          <a:prstGeom prst="rect">
            <a:avLst/>
          </a:prstGeom>
          <a:solidFill>
            <a:srgbClr val="FFFFFF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匯入圖片</a:t>
            </a:r>
            <a:endParaRPr lang="en-US" altLang="zh-TW" sz="32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09CC44B-733E-4CA6-BD14-11194D1B6DEF}"/>
              </a:ext>
            </a:extLst>
          </p:cNvPr>
          <p:cNvSpPr txBox="1"/>
          <p:nvPr/>
        </p:nvSpPr>
        <p:spPr>
          <a:xfrm>
            <a:off x="505359" y="2088077"/>
            <a:ext cx="1857831" cy="584775"/>
          </a:xfrm>
          <a:prstGeom prst="rect">
            <a:avLst/>
          </a:prstGeom>
          <a:solidFill>
            <a:srgbClr val="FFFFFF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插入文字</a:t>
            </a:r>
            <a:endParaRPr lang="en-US" altLang="zh-TW" sz="32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8DADAC3-027F-40C1-B2E0-1D5129202B8C}"/>
              </a:ext>
            </a:extLst>
          </p:cNvPr>
          <p:cNvSpPr/>
          <p:nvPr/>
        </p:nvSpPr>
        <p:spPr>
          <a:xfrm>
            <a:off x="93419" y="1890522"/>
            <a:ext cx="265317" cy="4275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33042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4B03AB95-3F9B-4D39-888A-B6AC9E84CD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502" y="679308"/>
            <a:ext cx="11582995" cy="5499383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BA06C915-6F04-4DB9-B614-9A118DE7C65C}"/>
              </a:ext>
            </a:extLst>
          </p:cNvPr>
          <p:cNvSpPr txBox="1"/>
          <p:nvPr/>
        </p:nvSpPr>
        <p:spPr>
          <a:xfrm>
            <a:off x="11309671" y="5866395"/>
            <a:ext cx="601447" cy="58477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solidFill>
                  <a:schemeClr val="bg1"/>
                </a:solidFill>
              </a:rPr>
              <a:t>18</a:t>
            </a:r>
            <a:endParaRPr lang="zh-TW" altLang="en-US" sz="3200" dirty="0">
              <a:solidFill>
                <a:schemeClr val="bg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72AE654-022E-404D-9954-A40862BFBB06}"/>
              </a:ext>
            </a:extLst>
          </p:cNvPr>
          <p:cNvSpPr/>
          <p:nvPr/>
        </p:nvSpPr>
        <p:spPr>
          <a:xfrm>
            <a:off x="9589473" y="4476998"/>
            <a:ext cx="2196935" cy="8906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72C3E7E-8660-4AE8-8A8F-A4893EFDEC10}"/>
              </a:ext>
            </a:extLst>
          </p:cNvPr>
          <p:cNvSpPr txBox="1"/>
          <p:nvPr/>
        </p:nvSpPr>
        <p:spPr>
          <a:xfrm>
            <a:off x="6840186" y="3950915"/>
            <a:ext cx="2648197" cy="1569660"/>
          </a:xfrm>
          <a:prstGeom prst="rect">
            <a:avLst/>
          </a:prstGeom>
          <a:solidFill>
            <a:srgbClr val="FFFFFF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選取填充</a:t>
            </a:r>
            <a:r>
              <a:rPr lang="en-US" altLang="zh-TW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</a:p>
          <a:p>
            <a:r>
              <a:rPr lang="zh-TW" altLang="en-US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進行刻印時</a:t>
            </a:r>
            <a:endParaRPr lang="en-US" altLang="zh-TW" sz="32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才不會不清楚</a:t>
            </a:r>
          </a:p>
        </p:txBody>
      </p:sp>
    </p:spTree>
    <p:extLst>
      <p:ext uri="{BB962C8B-B14F-4D97-AF65-F5344CB8AC3E}">
        <p14:creationId xmlns:p14="http://schemas.microsoft.com/office/powerpoint/2010/main" val="22753585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F8E501DA-ED69-4C10-942E-FF3CBB7AFE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64" y="371318"/>
            <a:ext cx="12084671" cy="6115364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EE147828-3B51-42E5-8E75-42A16E8BD2B4}"/>
              </a:ext>
            </a:extLst>
          </p:cNvPr>
          <p:cNvSpPr/>
          <p:nvPr/>
        </p:nvSpPr>
        <p:spPr>
          <a:xfrm>
            <a:off x="9666514" y="1045029"/>
            <a:ext cx="2315689" cy="26125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775B341-862F-4CAC-B180-DBC116148451}"/>
              </a:ext>
            </a:extLst>
          </p:cNvPr>
          <p:cNvSpPr/>
          <p:nvPr/>
        </p:nvSpPr>
        <p:spPr>
          <a:xfrm>
            <a:off x="4831900" y="1045029"/>
            <a:ext cx="4678482" cy="1077218"/>
          </a:xfrm>
          <a:prstGeom prst="rect">
            <a:avLst/>
          </a:prstGeom>
          <a:solidFill>
            <a:srgbClr val="FFFFFF"/>
          </a:solidFill>
          <a:ln w="381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zh-TW" altLang="en-US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繪製時記得將刻印圖檔</a:t>
            </a:r>
            <a:endParaRPr lang="en-US" altLang="zh-TW" sz="32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與切割圖檔分層</a:t>
            </a:r>
            <a:endParaRPr lang="en-US" altLang="zh-TW" sz="32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4126E50-254B-47AF-BD2E-15A04A8F4AB8}"/>
              </a:ext>
            </a:extLst>
          </p:cNvPr>
          <p:cNvSpPr txBox="1"/>
          <p:nvPr/>
        </p:nvSpPr>
        <p:spPr>
          <a:xfrm>
            <a:off x="11384594" y="5876506"/>
            <a:ext cx="601447" cy="58477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solidFill>
                  <a:schemeClr val="bg1"/>
                </a:solidFill>
              </a:rPr>
              <a:t>19</a:t>
            </a:r>
            <a:endParaRPr lang="zh-TW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5066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95A362E5-29A6-4098-93B9-11DA3AD941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39" y="396719"/>
            <a:ext cx="12078321" cy="6064562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6267F746-278F-4779-8C23-DD0409951D78}"/>
              </a:ext>
            </a:extLst>
          </p:cNvPr>
          <p:cNvSpPr txBox="1"/>
          <p:nvPr/>
        </p:nvSpPr>
        <p:spPr>
          <a:xfrm>
            <a:off x="11309671" y="5866395"/>
            <a:ext cx="601447" cy="58477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solidFill>
                  <a:schemeClr val="bg1"/>
                </a:solidFill>
              </a:rPr>
              <a:t>19</a:t>
            </a:r>
            <a:endParaRPr lang="zh-TW" altLang="en-US" sz="3200" dirty="0">
              <a:solidFill>
                <a:schemeClr val="bg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F6C3E21-ED6C-4F22-94A3-CE5FD8868AF8}"/>
              </a:ext>
            </a:extLst>
          </p:cNvPr>
          <p:cNvSpPr/>
          <p:nvPr/>
        </p:nvSpPr>
        <p:spPr>
          <a:xfrm>
            <a:off x="9939647" y="1520041"/>
            <a:ext cx="1745671" cy="5847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D3C6004-8516-432D-84D9-22DEFF6B53E2}"/>
              </a:ext>
            </a:extLst>
          </p:cNvPr>
          <p:cNvSpPr txBox="1"/>
          <p:nvPr/>
        </p:nvSpPr>
        <p:spPr>
          <a:xfrm>
            <a:off x="4940135" y="2941513"/>
            <a:ext cx="4868881" cy="1569660"/>
          </a:xfrm>
          <a:prstGeom prst="rect">
            <a:avLst/>
          </a:prstGeom>
          <a:solidFill>
            <a:srgbClr val="FFFFFF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依照切割材料選取參數</a:t>
            </a:r>
            <a:endParaRPr lang="en-US" altLang="zh-TW" sz="2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EX</a:t>
            </a: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TW" sz="2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點選欲切割圖層</a:t>
            </a:r>
            <a:r>
              <a:rPr lang="en-US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木板</a:t>
            </a:r>
            <a:r>
              <a:rPr lang="en-US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-3mm</a:t>
            </a: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切割</a:t>
            </a:r>
            <a:endParaRPr lang="en-US" altLang="zh-TW" sz="2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點選欲刻印圖層</a:t>
            </a:r>
            <a:r>
              <a:rPr lang="en-US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木板</a:t>
            </a:r>
            <a:r>
              <a:rPr lang="en-US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刻印</a:t>
            </a:r>
            <a:endParaRPr lang="en-US" altLang="zh-TW" sz="2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E32DDF38-75C9-4979-A6E9-33B88390A228}"/>
              </a:ext>
            </a:extLst>
          </p:cNvPr>
          <p:cNvSpPr txBox="1"/>
          <p:nvPr/>
        </p:nvSpPr>
        <p:spPr>
          <a:xfrm>
            <a:off x="11384594" y="5876506"/>
            <a:ext cx="601447" cy="58477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solidFill>
                  <a:schemeClr val="bg1"/>
                </a:solidFill>
              </a:rPr>
              <a:t>20</a:t>
            </a:r>
            <a:endParaRPr lang="zh-TW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05236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04E5A9-B436-4622-B630-C7994A3C7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391FF5A-31DC-4489-90F2-EA55634044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B422899-79CF-463D-82C6-CAADB057AF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14" y="361792"/>
            <a:ext cx="12097372" cy="613441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4DF34F6B-C4DB-4F73-959F-B0B60A4ED6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1" y="812240"/>
            <a:ext cx="6440470" cy="5327303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A8EE905A-9157-4065-AAB6-77D5443CFEB1}"/>
              </a:ext>
            </a:extLst>
          </p:cNvPr>
          <p:cNvSpPr txBox="1"/>
          <p:nvPr/>
        </p:nvSpPr>
        <p:spPr>
          <a:xfrm>
            <a:off x="11309671" y="5866395"/>
            <a:ext cx="601447" cy="58477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solidFill>
                  <a:schemeClr val="bg1"/>
                </a:solidFill>
              </a:rPr>
              <a:t>21</a:t>
            </a:r>
            <a:endParaRPr lang="zh-TW" altLang="en-US" sz="3200" dirty="0">
              <a:solidFill>
                <a:schemeClr val="bg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7392523-783A-4270-A98D-F4E422EA5C20}"/>
              </a:ext>
            </a:extLst>
          </p:cNvPr>
          <p:cNvSpPr/>
          <p:nvPr/>
        </p:nvSpPr>
        <p:spPr>
          <a:xfrm>
            <a:off x="1175658" y="2268507"/>
            <a:ext cx="1626920" cy="9734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B3CA0459-D8F8-4170-A22C-B07590BE53A5}"/>
              </a:ext>
            </a:extLst>
          </p:cNvPr>
          <p:cNvSpPr txBox="1"/>
          <p:nvPr/>
        </p:nvSpPr>
        <p:spPr>
          <a:xfrm>
            <a:off x="4177635" y="2277413"/>
            <a:ext cx="3438493" cy="1077218"/>
          </a:xfrm>
          <a:prstGeom prst="rect">
            <a:avLst/>
          </a:prstGeom>
          <a:solidFill>
            <a:srgbClr val="FFFFFF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儲存整個專案</a:t>
            </a:r>
            <a:endParaRPr lang="en-US" altLang="zh-TW" sz="32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檔案格式</a:t>
            </a:r>
            <a:r>
              <a:rPr lang="en-US" altLang="zh-TW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.beam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5C8DD37-DAEE-4C86-95A1-8ED227DE6EF2}"/>
              </a:ext>
            </a:extLst>
          </p:cNvPr>
          <p:cNvSpPr/>
          <p:nvPr/>
        </p:nvSpPr>
        <p:spPr>
          <a:xfrm>
            <a:off x="389907" y="718457"/>
            <a:ext cx="1745671" cy="5847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BDD1444-C871-4CA5-9B2F-9654570D1D81}"/>
              </a:ext>
            </a:extLst>
          </p:cNvPr>
          <p:cNvSpPr/>
          <p:nvPr/>
        </p:nvSpPr>
        <p:spPr>
          <a:xfrm>
            <a:off x="4558146" y="4252840"/>
            <a:ext cx="1094509" cy="4616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1A2310A1-E9D4-4C70-9D63-7DAD86115A48}"/>
              </a:ext>
            </a:extLst>
          </p:cNvPr>
          <p:cNvSpPr txBox="1"/>
          <p:nvPr/>
        </p:nvSpPr>
        <p:spPr>
          <a:xfrm>
            <a:off x="6291142" y="3830103"/>
            <a:ext cx="2859980" cy="1077218"/>
          </a:xfrm>
          <a:prstGeom prst="rect">
            <a:avLst/>
          </a:prstGeom>
          <a:solidFill>
            <a:srgbClr val="FFFFFF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32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sz="32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匯出</a:t>
            </a:r>
            <a:r>
              <a:rPr lang="zh-TW" altLang="en-US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成</a:t>
            </a:r>
            <a:r>
              <a:rPr lang="en-US" altLang="zh-TW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</a:p>
          <a:p>
            <a:r>
              <a:rPr lang="zh-TW" altLang="en-US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檔案格式</a:t>
            </a:r>
            <a:r>
              <a:rPr lang="en-US" altLang="zh-TW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.SVG</a:t>
            </a:r>
          </a:p>
        </p:txBody>
      </p:sp>
    </p:spTree>
    <p:extLst>
      <p:ext uri="{BB962C8B-B14F-4D97-AF65-F5344CB8AC3E}">
        <p14:creationId xmlns:p14="http://schemas.microsoft.com/office/powerpoint/2010/main" val="35299351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zh-TW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雷射切割</a:t>
            </a:r>
            <a:endParaRPr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0" name="Google Shape;120;p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雷射切割軟體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beam studio</a:t>
            </a:r>
            <a:endParaRPr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49A00C8-C6A2-4B91-9927-09ADE79FD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810637"/>
            <a:ext cx="10131425" cy="731762"/>
          </a:xfrm>
        </p:spPr>
        <p:txBody>
          <a:bodyPr>
            <a:normAutofit/>
          </a:bodyPr>
          <a:lstStyle/>
          <a:p>
            <a:r>
              <a:rPr lang="en-US" altLang="zh-TW" sz="3200" dirty="0"/>
              <a:t>https://tw.flux3dp.com/beam-studio/</a:t>
            </a:r>
            <a:endParaRPr lang="zh-TW" altLang="en-US" sz="3200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FCEE0928-580B-411E-87AC-205C40F04D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482" y="2560652"/>
            <a:ext cx="7439524" cy="3630345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43FCF08C-B98C-40E7-8F4D-E085938D5F60}"/>
              </a:ext>
            </a:extLst>
          </p:cNvPr>
          <p:cNvSpPr/>
          <p:nvPr/>
        </p:nvSpPr>
        <p:spPr>
          <a:xfrm>
            <a:off x="4498066" y="3531531"/>
            <a:ext cx="1253447" cy="4238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84CC398-8026-4AB5-9362-8FD7C62F1342}"/>
              </a:ext>
            </a:extLst>
          </p:cNvPr>
          <p:cNvSpPr txBox="1"/>
          <p:nvPr/>
        </p:nvSpPr>
        <p:spPr>
          <a:xfrm>
            <a:off x="11309671" y="5866395"/>
            <a:ext cx="393056" cy="58477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solidFill>
                  <a:schemeClr val="bg1"/>
                </a:solidFill>
              </a:rPr>
              <a:t>2</a:t>
            </a:r>
            <a:endParaRPr lang="zh-TW" altLang="en-US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04E5A9-B436-4622-B630-C7994A3C7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391FF5A-31DC-4489-90F2-EA55634044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B422899-79CF-463D-82C6-CAADB057AF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14" y="361792"/>
            <a:ext cx="12097372" cy="6134415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63E860D6-2872-44EF-92FE-9F9D8AE778AD}"/>
              </a:ext>
            </a:extLst>
          </p:cNvPr>
          <p:cNvSpPr txBox="1"/>
          <p:nvPr/>
        </p:nvSpPr>
        <p:spPr>
          <a:xfrm>
            <a:off x="11309671" y="5866395"/>
            <a:ext cx="601447" cy="58477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solidFill>
                  <a:schemeClr val="bg1"/>
                </a:solidFill>
              </a:rPr>
              <a:t>22</a:t>
            </a:r>
            <a:endParaRPr lang="zh-TW" altLang="en-US" sz="3200" dirty="0">
              <a:solidFill>
                <a:schemeClr val="bg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EF19D26-D5EE-44A6-9804-BFACD07E6D97}"/>
              </a:ext>
            </a:extLst>
          </p:cNvPr>
          <p:cNvSpPr/>
          <p:nvPr/>
        </p:nvSpPr>
        <p:spPr>
          <a:xfrm>
            <a:off x="0" y="533401"/>
            <a:ext cx="685801" cy="533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511332D-6A3D-47C2-B52B-C2C8F02F92E2}"/>
              </a:ext>
            </a:extLst>
          </p:cNvPr>
          <p:cNvSpPr txBox="1"/>
          <p:nvPr/>
        </p:nvSpPr>
        <p:spPr>
          <a:xfrm>
            <a:off x="828793" y="533400"/>
            <a:ext cx="3094023" cy="584775"/>
          </a:xfrm>
          <a:prstGeom prst="rect">
            <a:avLst/>
          </a:prstGeom>
          <a:solidFill>
            <a:srgbClr val="FFFFFF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點選相機圖示</a:t>
            </a:r>
            <a:endParaRPr lang="en-US" altLang="zh-TW" sz="32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975603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E9043B-283E-4440-8466-31924AA65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52B9592-8EA0-4745-9B9B-FB75EB9B6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9561F02-125F-4B30-AD69-BF70DB496F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88" y="361792"/>
            <a:ext cx="12116423" cy="6134415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D6FB3FF1-B84D-4173-99CD-B1B84323C415}"/>
              </a:ext>
            </a:extLst>
          </p:cNvPr>
          <p:cNvSpPr txBox="1"/>
          <p:nvPr/>
        </p:nvSpPr>
        <p:spPr>
          <a:xfrm>
            <a:off x="11309671" y="5866395"/>
            <a:ext cx="601447" cy="58477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solidFill>
                  <a:schemeClr val="bg1"/>
                </a:solidFill>
              </a:rPr>
              <a:t>23</a:t>
            </a:r>
            <a:endParaRPr lang="zh-TW" altLang="en-US" sz="3200" dirty="0">
              <a:solidFill>
                <a:schemeClr val="bg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98474E2-BF63-436A-9BE8-D0149624C813}"/>
              </a:ext>
            </a:extLst>
          </p:cNvPr>
          <p:cNvSpPr/>
          <p:nvPr/>
        </p:nvSpPr>
        <p:spPr>
          <a:xfrm>
            <a:off x="1698171" y="1151906"/>
            <a:ext cx="2224645" cy="15556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ED56AABA-C1FF-4300-A748-D0C0316F6318}"/>
              </a:ext>
            </a:extLst>
          </p:cNvPr>
          <p:cNvSpPr txBox="1"/>
          <p:nvPr/>
        </p:nvSpPr>
        <p:spPr>
          <a:xfrm>
            <a:off x="6528950" y="3275611"/>
            <a:ext cx="3094023" cy="1077218"/>
          </a:xfrm>
          <a:prstGeom prst="rect">
            <a:avLst/>
          </a:prstGeom>
          <a:solidFill>
            <a:srgbClr val="FFFFFF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確認圖案沒有超過切割範圍</a:t>
            </a:r>
            <a:endParaRPr lang="en-US" altLang="zh-TW" sz="32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345A009-979C-442F-A103-8B811E1CC275}"/>
              </a:ext>
            </a:extLst>
          </p:cNvPr>
          <p:cNvSpPr/>
          <p:nvPr/>
        </p:nvSpPr>
        <p:spPr>
          <a:xfrm>
            <a:off x="4979592" y="4741465"/>
            <a:ext cx="2232813" cy="12378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893ABDE6-73A7-49E6-B276-64D8341BE445}"/>
              </a:ext>
            </a:extLst>
          </p:cNvPr>
          <p:cNvSpPr txBox="1"/>
          <p:nvPr/>
        </p:nvSpPr>
        <p:spPr>
          <a:xfrm>
            <a:off x="9019850" y="567131"/>
            <a:ext cx="2071704" cy="584775"/>
          </a:xfrm>
          <a:prstGeom prst="rect">
            <a:avLst/>
          </a:prstGeom>
          <a:solidFill>
            <a:srgbClr val="FFFFFF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32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3.</a:t>
            </a:r>
            <a:r>
              <a:rPr lang="zh-TW" altLang="en-US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選取</a:t>
            </a:r>
            <a:r>
              <a:rPr lang="en-US" altLang="zh-TW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GO</a:t>
            </a:r>
          </a:p>
        </p:txBody>
      </p:sp>
    </p:spTree>
    <p:extLst>
      <p:ext uri="{BB962C8B-B14F-4D97-AF65-F5344CB8AC3E}">
        <p14:creationId xmlns:p14="http://schemas.microsoft.com/office/powerpoint/2010/main" val="8470755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A368B7-94ED-4857-8BFA-0A658D1A2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ABA9375-806F-4510-BC34-D08DF9FD4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54D86D3-F934-47FF-AF3E-16B1B60BD5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64" y="387193"/>
            <a:ext cx="12110072" cy="6083613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B3252AE9-F212-41D3-BE14-34F4AC3ECB66}"/>
              </a:ext>
            </a:extLst>
          </p:cNvPr>
          <p:cNvSpPr txBox="1"/>
          <p:nvPr/>
        </p:nvSpPr>
        <p:spPr>
          <a:xfrm>
            <a:off x="11309671" y="5866395"/>
            <a:ext cx="601447" cy="58477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solidFill>
                  <a:schemeClr val="bg1"/>
                </a:solidFill>
              </a:rPr>
              <a:t>24</a:t>
            </a:r>
            <a:endParaRPr lang="zh-TW" altLang="en-US" sz="3200" dirty="0">
              <a:solidFill>
                <a:schemeClr val="bg1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D917C080-3C7A-4150-BC8F-703E35ADD801}"/>
              </a:ext>
            </a:extLst>
          </p:cNvPr>
          <p:cNvSpPr txBox="1"/>
          <p:nvPr/>
        </p:nvSpPr>
        <p:spPr>
          <a:xfrm>
            <a:off x="3115121" y="4789177"/>
            <a:ext cx="5981378" cy="1077218"/>
          </a:xfrm>
          <a:prstGeom prst="rect">
            <a:avLst/>
          </a:prstGeom>
          <a:solidFill>
            <a:srgbClr val="FFFFFF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*在刻印圖層有路徑物件，</a:t>
            </a:r>
            <a:endParaRPr lang="en-US" altLang="zh-TW" sz="32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記得在匯入</a:t>
            </a:r>
            <a:r>
              <a:rPr lang="en-US" altLang="zh-TW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SVG</a:t>
            </a:r>
            <a:r>
              <a:rPr lang="zh-TW" altLang="en-US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檔或繪製時處理</a:t>
            </a:r>
            <a:endParaRPr lang="en-US" altLang="zh-TW" sz="32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995440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FC1CF7-6A01-4DA9-AC0B-F11DA5E79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B59C5A4-9DB5-4DB1-80B5-066B40D93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002795E-FE54-4D30-8A80-70EACC3F6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15" y="374493"/>
            <a:ext cx="12046569" cy="6109014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FB3FD3B0-FF53-4A92-A0FD-684B9A3793B4}"/>
              </a:ext>
            </a:extLst>
          </p:cNvPr>
          <p:cNvSpPr txBox="1"/>
          <p:nvPr/>
        </p:nvSpPr>
        <p:spPr>
          <a:xfrm>
            <a:off x="11309671" y="5866395"/>
            <a:ext cx="601447" cy="58477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solidFill>
                  <a:schemeClr val="bg1"/>
                </a:solidFill>
              </a:rPr>
              <a:t>25</a:t>
            </a:r>
            <a:endParaRPr lang="zh-TW" altLang="en-US" sz="3200" dirty="0">
              <a:solidFill>
                <a:schemeClr val="bg1"/>
              </a:solidFill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BC71904-076B-45E8-8124-2091BF335174}"/>
              </a:ext>
            </a:extLst>
          </p:cNvPr>
          <p:cNvSpPr txBox="1"/>
          <p:nvPr/>
        </p:nvSpPr>
        <p:spPr>
          <a:xfrm>
            <a:off x="3614055" y="5518100"/>
            <a:ext cx="5328063" cy="1077218"/>
          </a:xfrm>
          <a:prstGeom prst="rect">
            <a:avLst/>
          </a:prstGeom>
          <a:solidFill>
            <a:srgbClr val="FFFFFF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*等待時除非機台有問題，</a:t>
            </a:r>
            <a:endParaRPr lang="en-US" altLang="zh-TW" sz="32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不要逗留在機台旁邊吸廢氣</a:t>
            </a:r>
            <a:endParaRPr lang="en-US" altLang="zh-TW" sz="32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576606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7EEC3A38-AB5D-4F27-981D-C00041D5CB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5098279"/>
              </p:ext>
            </p:extLst>
          </p:nvPr>
        </p:nvGraphicFramePr>
        <p:xfrm>
          <a:off x="1109255" y="1743967"/>
          <a:ext cx="10115996" cy="449162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25239">
                  <a:extLst>
                    <a:ext uri="{9D8B030D-6E8A-4147-A177-3AD203B41FA5}">
                      <a16:colId xmlns:a16="http://schemas.microsoft.com/office/drawing/2014/main" val="3288084328"/>
                    </a:ext>
                  </a:extLst>
                </a:gridCol>
                <a:gridCol w="2296919">
                  <a:extLst>
                    <a:ext uri="{9D8B030D-6E8A-4147-A177-3AD203B41FA5}">
                      <a16:colId xmlns:a16="http://schemas.microsoft.com/office/drawing/2014/main" val="2561630976"/>
                    </a:ext>
                  </a:extLst>
                </a:gridCol>
                <a:gridCol w="2296919">
                  <a:extLst>
                    <a:ext uri="{9D8B030D-6E8A-4147-A177-3AD203B41FA5}">
                      <a16:colId xmlns:a16="http://schemas.microsoft.com/office/drawing/2014/main" val="463923409"/>
                    </a:ext>
                  </a:extLst>
                </a:gridCol>
                <a:gridCol w="2296919">
                  <a:extLst>
                    <a:ext uri="{9D8B030D-6E8A-4147-A177-3AD203B41FA5}">
                      <a16:colId xmlns:a16="http://schemas.microsoft.com/office/drawing/2014/main" val="275144743"/>
                    </a:ext>
                  </a:extLst>
                </a:gridCol>
              </a:tblGrid>
              <a:tr h="63386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正確的切割路徑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TW" altLang="en-US" sz="3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錯誤的切割方式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1079288"/>
                  </a:ext>
                </a:extLst>
              </a:tr>
              <a:tr h="2790957"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1304774"/>
                  </a:ext>
                </a:extLst>
              </a:tr>
              <a:tr h="633600"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路徑非封閉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路徑為圖檔或向量圖檔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整面切割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489683"/>
                  </a:ext>
                </a:extLst>
              </a:tr>
            </a:tbl>
          </a:graphicData>
        </a:graphic>
      </p:graphicFrame>
      <p:sp>
        <p:nvSpPr>
          <p:cNvPr id="2" name="標題 1">
            <a:extLst>
              <a:ext uri="{FF2B5EF4-FFF2-40B4-BE49-F238E27FC236}">
                <a16:creationId xmlns:a16="http://schemas.microsoft.com/office/drawing/2014/main" id="{05951FE9-5F3F-47F7-BBCA-CB21EE01D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1183574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注意事項</a:t>
            </a:r>
          </a:p>
        </p:txBody>
      </p:sp>
      <p:sp>
        <p:nvSpPr>
          <p:cNvPr id="4" name="弧形 3">
            <a:extLst>
              <a:ext uri="{FF2B5EF4-FFF2-40B4-BE49-F238E27FC236}">
                <a16:creationId xmlns:a16="http://schemas.microsoft.com/office/drawing/2014/main" id="{8C544246-B56B-48BD-907D-7E9BFEAA7EF3}"/>
              </a:ext>
            </a:extLst>
          </p:cNvPr>
          <p:cNvSpPr/>
          <p:nvPr/>
        </p:nvSpPr>
        <p:spPr>
          <a:xfrm>
            <a:off x="4716872" y="3248308"/>
            <a:ext cx="1602768" cy="1166632"/>
          </a:xfrm>
          <a:prstGeom prst="arc">
            <a:avLst>
              <a:gd name="adj1" fmla="val 16200000"/>
              <a:gd name="adj2" fmla="val 1276649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8E4C72FB-254E-427A-873E-DDD9AC5C94BD}"/>
              </a:ext>
            </a:extLst>
          </p:cNvPr>
          <p:cNvSpPr/>
          <p:nvPr/>
        </p:nvSpPr>
        <p:spPr>
          <a:xfrm>
            <a:off x="9251098" y="3248308"/>
            <a:ext cx="1596418" cy="11666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B0F96674-0E40-4BA7-BFEA-ABEF95A3F033}"/>
              </a:ext>
            </a:extLst>
          </p:cNvPr>
          <p:cNvSpPr/>
          <p:nvPr/>
        </p:nvSpPr>
        <p:spPr>
          <a:xfrm>
            <a:off x="1891490" y="3203381"/>
            <a:ext cx="1596418" cy="11666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D99A6891-83E4-4A0C-BB8D-C30B525EEADB}"/>
              </a:ext>
            </a:extLst>
          </p:cNvPr>
          <p:cNvSpPr/>
          <p:nvPr/>
        </p:nvSpPr>
        <p:spPr>
          <a:xfrm>
            <a:off x="6987160" y="3248308"/>
            <a:ext cx="1596418" cy="1166632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912F23AD-FED6-4031-AAA6-ADDE00B8DD43}"/>
              </a:ext>
            </a:extLst>
          </p:cNvPr>
          <p:cNvSpPr txBox="1"/>
          <p:nvPr/>
        </p:nvSpPr>
        <p:spPr>
          <a:xfrm>
            <a:off x="11309671" y="5866395"/>
            <a:ext cx="601447" cy="58477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solidFill>
                  <a:schemeClr val="bg1"/>
                </a:solidFill>
              </a:rPr>
              <a:t>26</a:t>
            </a:r>
            <a:endParaRPr lang="zh-TW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06498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"/>
          <p:cNvSpPr txBox="1">
            <a:spLocks noGrp="1"/>
          </p:cNvSpPr>
          <p:nvPr>
            <p:ph type="title"/>
          </p:nvPr>
        </p:nvSpPr>
        <p:spPr>
          <a:xfrm>
            <a:off x="838200" y="260489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感謝聆聽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C76EC7-4924-4BF8-B317-495ECEFC0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連接機台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6AAD875-AB74-4F1E-B485-E5134AF978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9705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B0B731E2-A9E3-489F-AEB6-30F4D4BC14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8743" t="15619" r="33259" b="15574"/>
          <a:stretch/>
        </p:blipFill>
        <p:spPr>
          <a:xfrm>
            <a:off x="5498983" y="737813"/>
            <a:ext cx="5682964" cy="5370499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84D7482E-9BBB-4CEB-AC72-E95BB10F592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6757" r="6158" b="11775"/>
          <a:stretch/>
        </p:blipFill>
        <p:spPr>
          <a:xfrm>
            <a:off x="769053" y="737813"/>
            <a:ext cx="4522465" cy="2836659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BC4E44D3-9848-48A4-A42F-953136F524C1}"/>
              </a:ext>
            </a:extLst>
          </p:cNvPr>
          <p:cNvSpPr txBox="1"/>
          <p:nvPr/>
        </p:nvSpPr>
        <p:spPr>
          <a:xfrm>
            <a:off x="11309671" y="5866395"/>
            <a:ext cx="393056" cy="58477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solidFill>
                  <a:schemeClr val="bg1"/>
                </a:solidFill>
              </a:rPr>
              <a:t>3</a:t>
            </a:r>
            <a:endParaRPr lang="zh-TW" altLang="en-US" sz="3200" dirty="0">
              <a:solidFill>
                <a:schemeClr val="bg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A40B938-AD7F-4527-8DF2-0D3ACC60C92A}"/>
              </a:ext>
            </a:extLst>
          </p:cNvPr>
          <p:cNvSpPr/>
          <p:nvPr/>
        </p:nvSpPr>
        <p:spPr>
          <a:xfrm>
            <a:off x="1199408" y="1436914"/>
            <a:ext cx="2529444" cy="5700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968CFC6-A908-4D58-9A8F-451C9F8CE3DE}"/>
              </a:ext>
            </a:extLst>
          </p:cNvPr>
          <p:cNvSpPr/>
          <p:nvPr/>
        </p:nvSpPr>
        <p:spPr>
          <a:xfrm>
            <a:off x="5913912" y="3138053"/>
            <a:ext cx="3572493" cy="7214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CE459DD1-AFBC-4AC5-91B1-1E050751B6A8}"/>
              </a:ext>
            </a:extLst>
          </p:cNvPr>
          <p:cNvSpPr txBox="1"/>
          <p:nvPr/>
        </p:nvSpPr>
        <p:spPr>
          <a:xfrm>
            <a:off x="2692993" y="852139"/>
            <a:ext cx="1228606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solidFill>
                  <a:srgbClr val="FF0000"/>
                </a:solidFill>
              </a:rPr>
              <a:t>Step 1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1F587FCE-79AC-46A3-80EC-0EFEABFAB5D6}"/>
              </a:ext>
            </a:extLst>
          </p:cNvPr>
          <p:cNvSpPr txBox="1"/>
          <p:nvPr/>
        </p:nvSpPr>
        <p:spPr>
          <a:xfrm>
            <a:off x="8385523" y="2553278"/>
            <a:ext cx="1228606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solidFill>
                  <a:srgbClr val="FF0000"/>
                </a:solidFill>
              </a:rPr>
              <a:t>Step 2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4554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37F1FD8B-20AE-4B7C-8525-1AB23BA33B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000" y="348430"/>
            <a:ext cx="11880000" cy="610274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328C6C91-D70F-44E5-82B4-2BB480D5ED05}"/>
              </a:ext>
            </a:extLst>
          </p:cNvPr>
          <p:cNvSpPr txBox="1"/>
          <p:nvPr/>
        </p:nvSpPr>
        <p:spPr>
          <a:xfrm>
            <a:off x="11309671" y="586639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solidFill>
                  <a:schemeClr val="bg1"/>
                </a:solidFill>
              </a:rPr>
              <a:t>4</a:t>
            </a:r>
            <a:endParaRPr lang="zh-TW" altLang="en-US" sz="3200" dirty="0">
              <a:solidFill>
                <a:schemeClr val="bg1"/>
              </a:solidFill>
            </a:endParaRPr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F71535F3-DD5F-4FA4-9893-9A07D2A89BD1}"/>
              </a:ext>
            </a:extLst>
          </p:cNvPr>
          <p:cNvCxnSpPr/>
          <p:nvPr/>
        </p:nvCxnSpPr>
        <p:spPr>
          <a:xfrm>
            <a:off x="11019106" y="4251366"/>
            <a:ext cx="0" cy="74814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4702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B2A574-E2B3-40B9-AC3C-CAAF666D9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1198AF6-B2CD-4C8B-87AE-AACB9E8068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7C2C67A-7FA9-4EB6-88AD-5CE9235DD2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000" y="419982"/>
            <a:ext cx="11880000" cy="6018035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6ACD734A-7F2F-4079-821B-B9D6BF2EC36A}"/>
              </a:ext>
            </a:extLst>
          </p:cNvPr>
          <p:cNvSpPr txBox="1"/>
          <p:nvPr/>
        </p:nvSpPr>
        <p:spPr>
          <a:xfrm>
            <a:off x="11309671" y="586639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solidFill>
                  <a:schemeClr val="bg1"/>
                </a:solidFill>
              </a:rPr>
              <a:t>5</a:t>
            </a:r>
            <a:endParaRPr lang="zh-TW" altLang="en-US" sz="3200" dirty="0">
              <a:solidFill>
                <a:schemeClr val="bg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357E950-B33F-4AB3-8F1C-72D159BBEE86}"/>
              </a:ext>
            </a:extLst>
          </p:cNvPr>
          <p:cNvSpPr/>
          <p:nvPr/>
        </p:nvSpPr>
        <p:spPr>
          <a:xfrm>
            <a:off x="4762005" y="2568037"/>
            <a:ext cx="3572493" cy="7214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20DDF8C5-99A8-4EF2-B3C6-1EE3ACB4D114}"/>
              </a:ext>
            </a:extLst>
          </p:cNvPr>
          <p:cNvCxnSpPr/>
          <p:nvPr/>
        </p:nvCxnSpPr>
        <p:spPr>
          <a:xfrm>
            <a:off x="10983478" y="4251366"/>
            <a:ext cx="0" cy="74814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8650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8EAF32-1F57-40D7-B43F-593131A4D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471F005-5F87-498F-98AC-00085FB55E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26CDF23-6AB1-4A69-98B7-5B0CA10F3F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000" y="423633"/>
            <a:ext cx="11880000" cy="6027537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72748038-87E8-4606-8526-F9D49C55F26F}"/>
              </a:ext>
            </a:extLst>
          </p:cNvPr>
          <p:cNvSpPr txBox="1"/>
          <p:nvPr/>
        </p:nvSpPr>
        <p:spPr>
          <a:xfrm>
            <a:off x="11309671" y="586639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solidFill>
                  <a:schemeClr val="bg1"/>
                </a:solidFill>
              </a:rPr>
              <a:t>6</a:t>
            </a:r>
            <a:endParaRPr lang="zh-TW" altLang="en-US" sz="3200" dirty="0">
              <a:solidFill>
                <a:schemeClr val="bg1"/>
              </a:solidFill>
            </a:endParaRP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F4C369CE-424E-4550-90E0-DEB969EAE9E2}"/>
              </a:ext>
            </a:extLst>
          </p:cNvPr>
          <p:cNvCxnSpPr/>
          <p:nvPr/>
        </p:nvCxnSpPr>
        <p:spPr>
          <a:xfrm>
            <a:off x="10817226" y="4251366"/>
            <a:ext cx="0" cy="74814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8214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繪製</a:t>
            </a:r>
            <a:endParaRPr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2" name="Google Shape;102;p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endParaRPr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體">
  <a:themeElements>
    <a:clrScheme name="天體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天體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天體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天體</Template>
  <TotalTime>314</TotalTime>
  <Words>424</Words>
  <Application>Microsoft Office PowerPoint</Application>
  <PresentationFormat>寬螢幕</PresentationFormat>
  <Paragraphs>98</Paragraphs>
  <Slides>35</Slides>
  <Notes>13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35</vt:i4>
      </vt:variant>
    </vt:vector>
  </HeadingPairs>
  <TitlesOfParts>
    <vt:vector size="41" baseType="lpstr">
      <vt:lpstr>微軟正黑體</vt:lpstr>
      <vt:lpstr>新細明體</vt:lpstr>
      <vt:lpstr>Arial</vt:lpstr>
      <vt:lpstr>Calibri</vt:lpstr>
      <vt:lpstr>Calibri Light</vt:lpstr>
      <vt:lpstr>天體</vt:lpstr>
      <vt:lpstr>成大電機新生營 雷射切割教學</vt:lpstr>
      <vt:lpstr>雷射切割機台：beamo(小)</vt:lpstr>
      <vt:lpstr>雷射切割軟體：beam studio</vt:lpstr>
      <vt:lpstr>連接機台</vt:lpstr>
      <vt:lpstr>PowerPoint 簡報</vt:lpstr>
      <vt:lpstr>PowerPoint 簡報</vt:lpstr>
      <vt:lpstr>PowerPoint 簡報</vt:lpstr>
      <vt:lpstr>PowerPoint 簡報</vt:lpstr>
      <vt:lpstr>繪製</vt:lpstr>
      <vt:lpstr>繪製方式</vt:lpstr>
      <vt:lpstr>匯入DXF檔</vt:lpstr>
      <vt:lpstr>PowerPoint 簡報</vt:lpstr>
      <vt:lpstr>PowerPoint 簡報</vt:lpstr>
      <vt:lpstr>PowerPoint 簡報</vt:lpstr>
      <vt:lpstr>匯入JPG/PNG檔</vt:lpstr>
      <vt:lpstr>PowerPoint 簡報</vt:lpstr>
      <vt:lpstr>匯入SVG檔</vt:lpstr>
      <vt:lpstr>PowerPoint 簡報</vt:lpstr>
      <vt:lpstr>PowerPoint 簡報</vt:lpstr>
      <vt:lpstr>PowerPoint 簡報</vt:lpstr>
      <vt:lpstr>直接繪製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雷射切割</vt:lpstr>
      <vt:lpstr>PowerPoint 簡報</vt:lpstr>
      <vt:lpstr>PowerPoint 簡報</vt:lpstr>
      <vt:lpstr>PowerPoint 簡報</vt:lpstr>
      <vt:lpstr>PowerPoint 簡報</vt:lpstr>
      <vt:lpstr>注意事項</vt:lpstr>
      <vt:lpstr>感謝聆聽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雷切教學</dc:title>
  <dc:creator>林佳伶</dc:creator>
  <cp:lastModifiedBy>林佳伶</cp:lastModifiedBy>
  <cp:revision>21</cp:revision>
  <dcterms:created xsi:type="dcterms:W3CDTF">2023-08-02T07:32:32Z</dcterms:created>
  <dcterms:modified xsi:type="dcterms:W3CDTF">2023-08-16T02:52:58Z</dcterms:modified>
</cp:coreProperties>
</file>