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54" r:id="rId3"/>
    <p:sldId id="381" r:id="rId4"/>
    <p:sldId id="380" r:id="rId5"/>
    <p:sldId id="382" r:id="rId6"/>
    <p:sldId id="383" r:id="rId7"/>
    <p:sldId id="379" r:id="rId8"/>
    <p:sldId id="384" r:id="rId9"/>
    <p:sldId id="386" r:id="rId10"/>
    <p:sldId id="385" r:id="rId11"/>
    <p:sldId id="387" r:id="rId12"/>
    <p:sldId id="388" r:id="rId13"/>
    <p:sldId id="389" r:id="rId14"/>
    <p:sldId id="390" r:id="rId15"/>
    <p:sldId id="391" r:id="rId16"/>
    <p:sldId id="392" r:id="rId17"/>
    <p:sldId id="394" r:id="rId18"/>
    <p:sldId id="393" r:id="rId19"/>
    <p:sldId id="395" r:id="rId20"/>
    <p:sldId id="3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Pasta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Planilha1!$O$4:$O$9875</cx:f>
        <cx:lvl ptCount="9872" formatCode="Geral">
          <cx:pt idx="0">6</cx:pt>
          <cx:pt idx="1">13</cx:pt>
          <cx:pt idx="2">34</cx:pt>
          <cx:pt idx="3">20</cx:pt>
          <cx:pt idx="4">8</cx:pt>
          <cx:pt idx="5">27</cx:pt>
          <cx:pt idx="6">4</cx:pt>
          <cx:pt idx="7">14</cx:pt>
          <cx:pt idx="8">26</cx:pt>
          <cx:pt idx="9">16</cx:pt>
          <cx:pt idx="10">34</cx:pt>
          <cx:pt idx="11">21</cx:pt>
          <cx:pt idx="12">29</cx:pt>
          <cx:pt idx="13">24</cx:pt>
          <cx:pt idx="14">35</cx:pt>
          <cx:pt idx="15">40</cx:pt>
          <cx:pt idx="16">8</cx:pt>
          <cx:pt idx="17">21</cx:pt>
          <cx:pt idx="18">33</cx:pt>
          <cx:pt idx="19">3</cx:pt>
          <cx:pt idx="20">22</cx:pt>
          <cx:pt idx="21">4</cx:pt>
          <cx:pt idx="22">0</cx:pt>
          <cx:pt idx="23">39</cx:pt>
          <cx:pt idx="24">13</cx:pt>
          <cx:pt idx="25">13</cx:pt>
          <cx:pt idx="26">22</cx:pt>
          <cx:pt idx="27">28</cx:pt>
          <cx:pt idx="28">31</cx:pt>
          <cx:pt idx="29">7</cx:pt>
          <cx:pt idx="30">5</cx:pt>
          <cx:pt idx="31">21</cx:pt>
          <cx:pt idx="32">16</cx:pt>
          <cx:pt idx="33">2</cx:pt>
          <cx:pt idx="34">35</cx:pt>
          <cx:pt idx="35">18</cx:pt>
          <cx:pt idx="36">22</cx:pt>
          <cx:pt idx="37">15</cx:pt>
          <cx:pt idx="38">25</cx:pt>
          <cx:pt idx="39">42</cx:pt>
          <cx:pt idx="40">22</cx:pt>
          <cx:pt idx="41">23</cx:pt>
          <cx:pt idx="42">21</cx:pt>
          <cx:pt idx="43">14</cx:pt>
          <cx:pt idx="44">39</cx:pt>
          <cx:pt idx="45">24</cx:pt>
          <cx:pt idx="46">16</cx:pt>
          <cx:pt idx="47">23</cx:pt>
          <cx:pt idx="48">23</cx:pt>
          <cx:pt idx="49">16</cx:pt>
          <cx:pt idx="50">2</cx:pt>
          <cx:pt idx="51">14</cx:pt>
          <cx:pt idx="52">39</cx:pt>
          <cx:pt idx="53">39</cx:pt>
          <cx:pt idx="54">17</cx:pt>
          <cx:pt idx="55">2</cx:pt>
          <cx:pt idx="56">27</cx:pt>
          <cx:pt idx="57">39</cx:pt>
          <cx:pt idx="58">40</cx:pt>
          <cx:pt idx="59">27</cx:pt>
          <cx:pt idx="60">17</cx:pt>
          <cx:pt idx="61">6</cx:pt>
          <cx:pt idx="62">10</cx:pt>
          <cx:pt idx="63">39</cx:pt>
          <cx:pt idx="64">22</cx:pt>
          <cx:pt idx="65">36</cx:pt>
          <cx:pt idx="66">30</cx:pt>
          <cx:pt idx="67">25</cx:pt>
          <cx:pt idx="68">23</cx:pt>
          <cx:pt idx="69">32</cx:pt>
          <cx:pt idx="70">18</cx:pt>
          <cx:pt idx="71">11</cx:pt>
          <cx:pt idx="72">22</cx:pt>
          <cx:pt idx="73">23</cx:pt>
          <cx:pt idx="74">34</cx:pt>
          <cx:pt idx="75">29</cx:pt>
          <cx:pt idx="76">24</cx:pt>
          <cx:pt idx="77">12</cx:pt>
          <cx:pt idx="78">9</cx:pt>
          <cx:pt idx="79">22</cx:pt>
          <cx:pt idx="80">30</cx:pt>
          <cx:pt idx="81">7</cx:pt>
          <cx:pt idx="82">5</cx:pt>
          <cx:pt idx="83">35</cx:pt>
          <cx:pt idx="84">17</cx:pt>
          <cx:pt idx="85">41</cx:pt>
          <cx:pt idx="86">7</cx:pt>
          <cx:pt idx="87">33</cx:pt>
          <cx:pt idx="88">10</cx:pt>
          <cx:pt idx="89">27</cx:pt>
          <cx:pt idx="90">1</cx:pt>
          <cx:pt idx="91">16</cx:pt>
          <cx:pt idx="92">0</cx:pt>
          <cx:pt idx="93">24</cx:pt>
          <cx:pt idx="94">1</cx:pt>
          <cx:pt idx="95">6</cx:pt>
          <cx:pt idx="96">4</cx:pt>
          <cx:pt idx="97">21</cx:pt>
          <cx:pt idx="98">4</cx:pt>
          <cx:pt idx="99">38</cx:pt>
          <cx:pt idx="100">38</cx:pt>
          <cx:pt idx="101">38</cx:pt>
          <cx:pt idx="102">6</cx:pt>
          <cx:pt idx="103">34</cx:pt>
          <cx:pt idx="104">12</cx:pt>
          <cx:pt idx="105">19</cx:pt>
          <cx:pt idx="106">20</cx:pt>
          <cx:pt idx="107">9</cx:pt>
          <cx:pt idx="108">24</cx:pt>
          <cx:pt idx="109">13</cx:pt>
          <cx:pt idx="110">19</cx:pt>
          <cx:pt idx="111">29</cx:pt>
          <cx:pt idx="112">0</cx:pt>
          <cx:pt idx="113">9</cx:pt>
          <cx:pt idx="114">30</cx:pt>
          <cx:pt idx="115">30</cx:pt>
          <cx:pt idx="116">39</cx:pt>
          <cx:pt idx="117">26</cx:pt>
          <cx:pt idx="118">12</cx:pt>
          <cx:pt idx="119">41</cx:pt>
          <cx:pt idx="120">13</cx:pt>
          <cx:pt idx="121">10</cx:pt>
          <cx:pt idx="122">9</cx:pt>
          <cx:pt idx="123">36</cx:pt>
          <cx:pt idx="124">31</cx:pt>
          <cx:pt idx="125">39</cx:pt>
          <cx:pt idx="126">4</cx:pt>
          <cx:pt idx="127">10</cx:pt>
          <cx:pt idx="128">29</cx:pt>
          <cx:pt idx="129">28</cx:pt>
          <cx:pt idx="130">8</cx:pt>
          <cx:pt idx="131">8</cx:pt>
          <cx:pt idx="132">28</cx:pt>
          <cx:pt idx="133">15</cx:pt>
          <cx:pt idx="134">33</cx:pt>
          <cx:pt idx="135">8</cx:pt>
          <cx:pt idx="136">11</cx:pt>
          <cx:pt idx="137">27</cx:pt>
          <cx:pt idx="138">41</cx:pt>
          <cx:pt idx="139">2</cx:pt>
          <cx:pt idx="140">3</cx:pt>
          <cx:pt idx="141">32</cx:pt>
          <cx:pt idx="142">12</cx:pt>
          <cx:pt idx="143">1</cx:pt>
          <cx:pt idx="144">10</cx:pt>
          <cx:pt idx="145">18</cx:pt>
          <cx:pt idx="146">9</cx:pt>
          <cx:pt idx="147">41</cx:pt>
          <cx:pt idx="148">40</cx:pt>
          <cx:pt idx="149">2</cx:pt>
          <cx:pt idx="150">30</cx:pt>
          <cx:pt idx="151">0</cx:pt>
          <cx:pt idx="152">4</cx:pt>
          <cx:pt idx="153">32</cx:pt>
          <cx:pt idx="154">36</cx:pt>
          <cx:pt idx="155">18</cx:pt>
          <cx:pt idx="156">31</cx:pt>
          <cx:pt idx="157">27</cx:pt>
          <cx:pt idx="158">4</cx:pt>
          <cx:pt idx="159">32</cx:pt>
          <cx:pt idx="160">32</cx:pt>
          <cx:pt idx="161">41</cx:pt>
          <cx:pt idx="162">27</cx:pt>
          <cx:pt idx="163">29</cx:pt>
          <cx:pt idx="164">19</cx:pt>
          <cx:pt idx="165">3</cx:pt>
          <cx:pt idx="166">1</cx:pt>
          <cx:pt idx="167">17</cx:pt>
          <cx:pt idx="168">8</cx:pt>
          <cx:pt idx="169">10</cx:pt>
          <cx:pt idx="170">21</cx:pt>
          <cx:pt idx="171">30</cx:pt>
          <cx:pt idx="172">41</cx:pt>
          <cx:pt idx="173">36</cx:pt>
          <cx:pt idx="174">5</cx:pt>
          <cx:pt idx="175">39</cx:pt>
          <cx:pt idx="176">15</cx:pt>
          <cx:pt idx="177">23</cx:pt>
          <cx:pt idx="178">34</cx:pt>
          <cx:pt idx="179">17</cx:pt>
          <cx:pt idx="180">2</cx:pt>
          <cx:pt idx="181">14</cx:pt>
          <cx:pt idx="182">31</cx:pt>
          <cx:pt idx="183">25</cx:pt>
          <cx:pt idx="184">17</cx:pt>
          <cx:pt idx="185">21</cx:pt>
          <cx:pt idx="186">2</cx:pt>
          <cx:pt idx="187">2</cx:pt>
          <cx:pt idx="188">41</cx:pt>
          <cx:pt idx="189">3</cx:pt>
          <cx:pt idx="190">42</cx:pt>
          <cx:pt idx="191">14</cx:pt>
          <cx:pt idx="192">9</cx:pt>
          <cx:pt idx="193">41</cx:pt>
          <cx:pt idx="194">28</cx:pt>
          <cx:pt idx="195">0</cx:pt>
          <cx:pt idx="196">6</cx:pt>
          <cx:pt idx="197">15</cx:pt>
          <cx:pt idx="198">33</cx:pt>
          <cx:pt idx="199">18</cx:pt>
          <cx:pt idx="200">11</cx:pt>
          <cx:pt idx="201">27</cx:pt>
          <cx:pt idx="202">7</cx:pt>
          <cx:pt idx="203">1</cx:pt>
          <cx:pt idx="204">34</cx:pt>
          <cx:pt idx="205">42</cx:pt>
          <cx:pt idx="206">4</cx:pt>
          <cx:pt idx="207">23</cx:pt>
          <cx:pt idx="208">12</cx:pt>
          <cx:pt idx="209">6</cx:pt>
          <cx:pt idx="210">9</cx:pt>
          <cx:pt idx="211">22</cx:pt>
          <cx:pt idx="212">3</cx:pt>
          <cx:pt idx="213">5</cx:pt>
          <cx:pt idx="214">0</cx:pt>
          <cx:pt idx="215">0</cx:pt>
          <cx:pt idx="216">33</cx:pt>
          <cx:pt idx="217">30</cx:pt>
          <cx:pt idx="218">23</cx:pt>
          <cx:pt idx="219">30</cx:pt>
          <cx:pt idx="220">8</cx:pt>
          <cx:pt idx="221">42</cx:pt>
          <cx:pt idx="222">18</cx:pt>
          <cx:pt idx="223">9</cx:pt>
          <cx:pt idx="224">37</cx:pt>
          <cx:pt idx="225">38</cx:pt>
          <cx:pt idx="226">23</cx:pt>
          <cx:pt idx="227">23</cx:pt>
          <cx:pt idx="228">13</cx:pt>
          <cx:pt idx="229">0</cx:pt>
          <cx:pt idx="230">3</cx:pt>
          <cx:pt idx="231">18</cx:pt>
          <cx:pt idx="232">36</cx:pt>
          <cx:pt idx="233">10</cx:pt>
          <cx:pt idx="234">25</cx:pt>
          <cx:pt idx="235">1</cx:pt>
          <cx:pt idx="236">34</cx:pt>
          <cx:pt idx="237">10</cx:pt>
          <cx:pt idx="238">1</cx:pt>
          <cx:pt idx="239">31</cx:pt>
          <cx:pt idx="240">37</cx:pt>
          <cx:pt idx="241">35</cx:pt>
          <cx:pt idx="242">42</cx:pt>
          <cx:pt idx="243">4</cx:pt>
          <cx:pt idx="244">33</cx:pt>
          <cx:pt idx="245">41</cx:pt>
          <cx:pt idx="246">39</cx:pt>
          <cx:pt idx="247">23</cx:pt>
          <cx:pt idx="248">26</cx:pt>
          <cx:pt idx="249">17</cx:pt>
          <cx:pt idx="250">29</cx:pt>
          <cx:pt idx="251">0</cx:pt>
          <cx:pt idx="252">18</cx:pt>
          <cx:pt idx="253">19</cx:pt>
          <cx:pt idx="254">38</cx:pt>
          <cx:pt idx="255">12</cx:pt>
          <cx:pt idx="256">23</cx:pt>
          <cx:pt idx="257">30</cx:pt>
          <cx:pt idx="258">5</cx:pt>
          <cx:pt idx="259">37</cx:pt>
          <cx:pt idx="260">35</cx:pt>
          <cx:pt idx="261">25</cx:pt>
          <cx:pt idx="262">10</cx:pt>
          <cx:pt idx="263">6</cx:pt>
          <cx:pt idx="264">40</cx:pt>
          <cx:pt idx="265">9</cx:pt>
          <cx:pt idx="266">23</cx:pt>
          <cx:pt idx="267">36</cx:pt>
          <cx:pt idx="268">6</cx:pt>
          <cx:pt idx="269">42</cx:pt>
          <cx:pt idx="270">12</cx:pt>
          <cx:pt idx="271">42</cx:pt>
          <cx:pt idx="272">34</cx:pt>
          <cx:pt idx="273">0</cx:pt>
          <cx:pt idx="274">8</cx:pt>
          <cx:pt idx="275">13</cx:pt>
          <cx:pt idx="276">27</cx:pt>
          <cx:pt idx="277">28</cx:pt>
          <cx:pt idx="278">21</cx:pt>
          <cx:pt idx="279">5</cx:pt>
          <cx:pt idx="280">41</cx:pt>
          <cx:pt idx="281">6</cx:pt>
          <cx:pt idx="282">28</cx:pt>
          <cx:pt idx="283">0</cx:pt>
          <cx:pt idx="284">2</cx:pt>
          <cx:pt idx="285">26</cx:pt>
          <cx:pt idx="286">14</cx:pt>
          <cx:pt idx="287">31</cx:pt>
          <cx:pt idx="288">14</cx:pt>
          <cx:pt idx="289">38</cx:pt>
          <cx:pt idx="290">21</cx:pt>
          <cx:pt idx="291">38</cx:pt>
          <cx:pt idx="292">5</cx:pt>
          <cx:pt idx="293">30</cx:pt>
          <cx:pt idx="294">38</cx:pt>
          <cx:pt idx="295">8</cx:pt>
          <cx:pt idx="296">0</cx:pt>
          <cx:pt idx="297">4</cx:pt>
          <cx:pt idx="298">0</cx:pt>
          <cx:pt idx="299">21</cx:pt>
          <cx:pt idx="300">24</cx:pt>
          <cx:pt idx="301">6</cx:pt>
          <cx:pt idx="302">31</cx:pt>
          <cx:pt idx="303">9</cx:pt>
          <cx:pt idx="304">2</cx:pt>
          <cx:pt idx="305">32</cx:pt>
          <cx:pt idx="306">17</cx:pt>
          <cx:pt idx="307">12</cx:pt>
          <cx:pt idx="308">15</cx:pt>
          <cx:pt idx="309">39</cx:pt>
          <cx:pt idx="310">24</cx:pt>
          <cx:pt idx="311">30</cx:pt>
          <cx:pt idx="312">29</cx:pt>
          <cx:pt idx="313">27</cx:pt>
          <cx:pt idx="314">0</cx:pt>
          <cx:pt idx="315">20</cx:pt>
          <cx:pt idx="316">24</cx:pt>
          <cx:pt idx="317">13</cx:pt>
          <cx:pt idx="318">11</cx:pt>
          <cx:pt idx="319">37</cx:pt>
          <cx:pt idx="320">19</cx:pt>
          <cx:pt idx="321">15</cx:pt>
          <cx:pt idx="322">19</cx:pt>
          <cx:pt idx="323">18</cx:pt>
          <cx:pt idx="324">8</cx:pt>
          <cx:pt idx="325">25</cx:pt>
          <cx:pt idx="326">37</cx:pt>
          <cx:pt idx="327">39</cx:pt>
          <cx:pt idx="328">25</cx:pt>
          <cx:pt idx="329">4</cx:pt>
          <cx:pt idx="330">5</cx:pt>
          <cx:pt idx="331">5</cx:pt>
          <cx:pt idx="332">14</cx:pt>
          <cx:pt idx="333">1</cx:pt>
          <cx:pt idx="334">5</cx:pt>
          <cx:pt idx="335">10</cx:pt>
          <cx:pt idx="336">26</cx:pt>
          <cx:pt idx="337">17</cx:pt>
          <cx:pt idx="338">25</cx:pt>
          <cx:pt idx="339">28</cx:pt>
          <cx:pt idx="340">8</cx:pt>
          <cx:pt idx="341">35</cx:pt>
          <cx:pt idx="342">29</cx:pt>
          <cx:pt idx="343">34</cx:pt>
          <cx:pt idx="344">9</cx:pt>
          <cx:pt idx="345">35</cx:pt>
          <cx:pt idx="346">20</cx:pt>
          <cx:pt idx="347">40</cx:pt>
          <cx:pt idx="348">22</cx:pt>
          <cx:pt idx="349">42</cx:pt>
          <cx:pt idx="350">11</cx:pt>
          <cx:pt idx="351">39</cx:pt>
          <cx:pt idx="352">41</cx:pt>
          <cx:pt idx="353">38</cx:pt>
          <cx:pt idx="354">15</cx:pt>
          <cx:pt idx="355">12</cx:pt>
          <cx:pt idx="356">33</cx:pt>
          <cx:pt idx="357">2</cx:pt>
          <cx:pt idx="358">23</cx:pt>
          <cx:pt idx="359">39</cx:pt>
          <cx:pt idx="360">9</cx:pt>
          <cx:pt idx="361">27</cx:pt>
          <cx:pt idx="362">9</cx:pt>
          <cx:pt idx="363">10</cx:pt>
          <cx:pt idx="364">35</cx:pt>
          <cx:pt idx="365">27</cx:pt>
          <cx:pt idx="366">27</cx:pt>
          <cx:pt idx="367">28</cx:pt>
          <cx:pt idx="368">30</cx:pt>
          <cx:pt idx="369">42</cx:pt>
          <cx:pt idx="370">19</cx:pt>
          <cx:pt idx="371">29</cx:pt>
          <cx:pt idx="372">11</cx:pt>
          <cx:pt idx="373">8</cx:pt>
          <cx:pt idx="374">10</cx:pt>
          <cx:pt idx="375">30</cx:pt>
          <cx:pt idx="376">17</cx:pt>
          <cx:pt idx="377">22</cx:pt>
          <cx:pt idx="378">22</cx:pt>
          <cx:pt idx="379">26</cx:pt>
          <cx:pt idx="380">26</cx:pt>
          <cx:pt idx="381">3</cx:pt>
          <cx:pt idx="382">26</cx:pt>
          <cx:pt idx="383">35</cx:pt>
          <cx:pt idx="384">40</cx:pt>
          <cx:pt idx="385">30</cx:pt>
          <cx:pt idx="386">41</cx:pt>
          <cx:pt idx="387">29</cx:pt>
          <cx:pt idx="388">33</cx:pt>
          <cx:pt idx="389">27</cx:pt>
          <cx:pt idx="390">34</cx:pt>
          <cx:pt idx="391">18</cx:pt>
          <cx:pt idx="392">21</cx:pt>
          <cx:pt idx="393">11</cx:pt>
          <cx:pt idx="394">3</cx:pt>
          <cx:pt idx="395">12</cx:pt>
          <cx:pt idx="396">27</cx:pt>
          <cx:pt idx="397">25</cx:pt>
          <cx:pt idx="398">12</cx:pt>
          <cx:pt idx="399">16</cx:pt>
          <cx:pt idx="400">21</cx:pt>
          <cx:pt idx="401">0</cx:pt>
          <cx:pt idx="402">17</cx:pt>
          <cx:pt idx="403">38</cx:pt>
          <cx:pt idx="404">21</cx:pt>
          <cx:pt idx="405">9</cx:pt>
          <cx:pt idx="406">24</cx:pt>
          <cx:pt idx="407">19</cx:pt>
          <cx:pt idx="408">0</cx:pt>
          <cx:pt idx="409">38</cx:pt>
          <cx:pt idx="410">11</cx:pt>
          <cx:pt idx="411">32</cx:pt>
          <cx:pt idx="412">1</cx:pt>
          <cx:pt idx="413">27</cx:pt>
          <cx:pt idx="414">3</cx:pt>
          <cx:pt idx="415">42</cx:pt>
          <cx:pt idx="416">33</cx:pt>
          <cx:pt idx="417">35</cx:pt>
          <cx:pt idx="418">20</cx:pt>
          <cx:pt idx="419">18</cx:pt>
          <cx:pt idx="420">13</cx:pt>
          <cx:pt idx="421">37</cx:pt>
          <cx:pt idx="422">20</cx:pt>
          <cx:pt idx="423">13</cx:pt>
          <cx:pt idx="424">40</cx:pt>
          <cx:pt idx="425">28</cx:pt>
          <cx:pt idx="426">2</cx:pt>
          <cx:pt idx="427">27</cx:pt>
          <cx:pt idx="428">24</cx:pt>
          <cx:pt idx="429">39</cx:pt>
          <cx:pt idx="430">21</cx:pt>
          <cx:pt idx="431">10</cx:pt>
          <cx:pt idx="432">9</cx:pt>
          <cx:pt idx="433">25</cx:pt>
          <cx:pt idx="434">8</cx:pt>
          <cx:pt idx="435">37</cx:pt>
          <cx:pt idx="436">39</cx:pt>
          <cx:pt idx="437">15</cx:pt>
          <cx:pt idx="438">4</cx:pt>
          <cx:pt idx="439">21</cx:pt>
          <cx:pt idx="440">41</cx:pt>
          <cx:pt idx="441">18</cx:pt>
          <cx:pt idx="442">41</cx:pt>
          <cx:pt idx="443">17</cx:pt>
          <cx:pt idx="444">7</cx:pt>
          <cx:pt idx="445">34</cx:pt>
          <cx:pt idx="446">13</cx:pt>
          <cx:pt idx="447">24</cx:pt>
          <cx:pt idx="448">38</cx:pt>
          <cx:pt idx="449">10</cx:pt>
          <cx:pt idx="450">35</cx:pt>
          <cx:pt idx="451">24</cx:pt>
          <cx:pt idx="452">20</cx:pt>
          <cx:pt idx="453">28</cx:pt>
          <cx:pt idx="454">16</cx:pt>
          <cx:pt idx="455">4</cx:pt>
          <cx:pt idx="456">16</cx:pt>
          <cx:pt idx="457">10</cx:pt>
          <cx:pt idx="458">6</cx:pt>
          <cx:pt idx="459">9</cx:pt>
          <cx:pt idx="460">22</cx:pt>
          <cx:pt idx="461">17</cx:pt>
          <cx:pt idx="462">40</cx:pt>
          <cx:pt idx="463">41</cx:pt>
          <cx:pt idx="464">31</cx:pt>
          <cx:pt idx="465">6</cx:pt>
          <cx:pt idx="466">24</cx:pt>
          <cx:pt idx="467">10</cx:pt>
          <cx:pt idx="468">31</cx:pt>
          <cx:pt idx="469">18</cx:pt>
          <cx:pt idx="470">23</cx:pt>
          <cx:pt idx="471">35</cx:pt>
          <cx:pt idx="472">4</cx:pt>
          <cx:pt idx="473">31</cx:pt>
          <cx:pt idx="474">6</cx:pt>
          <cx:pt idx="475">27</cx:pt>
          <cx:pt idx="476">28</cx:pt>
          <cx:pt idx="477">36</cx:pt>
          <cx:pt idx="478">24</cx:pt>
          <cx:pt idx="479">19</cx:pt>
          <cx:pt idx="480">0</cx:pt>
          <cx:pt idx="481">7</cx:pt>
          <cx:pt idx="482">30</cx:pt>
          <cx:pt idx="483">4</cx:pt>
          <cx:pt idx="484">6</cx:pt>
          <cx:pt idx="485">37</cx:pt>
          <cx:pt idx="486">1</cx:pt>
          <cx:pt idx="487">2</cx:pt>
          <cx:pt idx="488">3</cx:pt>
          <cx:pt idx="489">13</cx:pt>
          <cx:pt idx="490">26</cx:pt>
          <cx:pt idx="491">17</cx:pt>
          <cx:pt idx="492">7</cx:pt>
          <cx:pt idx="493">12</cx:pt>
          <cx:pt idx="494">26</cx:pt>
          <cx:pt idx="495">14</cx:pt>
          <cx:pt idx="496">4</cx:pt>
          <cx:pt idx="497">40</cx:pt>
          <cx:pt idx="498">31</cx:pt>
          <cx:pt idx="499">30</cx:pt>
          <cx:pt idx="500">39</cx:pt>
          <cx:pt idx="501">23</cx:pt>
          <cx:pt idx="502">22</cx:pt>
          <cx:pt idx="503">19</cx:pt>
          <cx:pt idx="504">36</cx:pt>
          <cx:pt idx="505">28</cx:pt>
          <cx:pt idx="506">34</cx:pt>
          <cx:pt idx="507">4</cx:pt>
          <cx:pt idx="508">30</cx:pt>
          <cx:pt idx="509">27</cx:pt>
          <cx:pt idx="510">36</cx:pt>
          <cx:pt idx="511">38</cx:pt>
          <cx:pt idx="512">19</cx:pt>
          <cx:pt idx="513">15</cx:pt>
          <cx:pt idx="514">32</cx:pt>
          <cx:pt idx="515">15</cx:pt>
          <cx:pt idx="516">36</cx:pt>
          <cx:pt idx="517">0</cx:pt>
          <cx:pt idx="518">4</cx:pt>
          <cx:pt idx="519">1</cx:pt>
          <cx:pt idx="520">33</cx:pt>
          <cx:pt idx="521">29</cx:pt>
          <cx:pt idx="522">35</cx:pt>
          <cx:pt idx="523">24</cx:pt>
          <cx:pt idx="524">7</cx:pt>
          <cx:pt idx="525">29</cx:pt>
          <cx:pt idx="526">29</cx:pt>
          <cx:pt idx="527">6</cx:pt>
          <cx:pt idx="528">2</cx:pt>
          <cx:pt idx="529">38</cx:pt>
          <cx:pt idx="530">21</cx:pt>
          <cx:pt idx="531">30</cx:pt>
          <cx:pt idx="532">16</cx:pt>
          <cx:pt idx="533">7</cx:pt>
          <cx:pt idx="534">11</cx:pt>
          <cx:pt idx="535">25</cx:pt>
          <cx:pt idx="536">35</cx:pt>
          <cx:pt idx="537">1</cx:pt>
          <cx:pt idx="538">37</cx:pt>
          <cx:pt idx="539">11</cx:pt>
          <cx:pt idx="540">28</cx:pt>
          <cx:pt idx="541">32</cx:pt>
          <cx:pt idx="542">18</cx:pt>
          <cx:pt idx="543">0</cx:pt>
          <cx:pt idx="544">35</cx:pt>
          <cx:pt idx="545">5</cx:pt>
          <cx:pt idx="546">6</cx:pt>
          <cx:pt idx="547">27</cx:pt>
          <cx:pt idx="548">41</cx:pt>
          <cx:pt idx="549">14</cx:pt>
          <cx:pt idx="550">23</cx:pt>
          <cx:pt idx="551">15</cx:pt>
          <cx:pt idx="552">37</cx:pt>
          <cx:pt idx="553">13</cx:pt>
          <cx:pt idx="554">13</cx:pt>
          <cx:pt idx="555">32</cx:pt>
          <cx:pt idx="556">37</cx:pt>
          <cx:pt idx="557">10</cx:pt>
          <cx:pt idx="558">42</cx:pt>
          <cx:pt idx="559">34</cx:pt>
          <cx:pt idx="560">0</cx:pt>
          <cx:pt idx="561">15</cx:pt>
          <cx:pt idx="562">26</cx:pt>
          <cx:pt idx="563">27</cx:pt>
          <cx:pt idx="564">12</cx:pt>
          <cx:pt idx="565">11</cx:pt>
          <cx:pt idx="566">33</cx:pt>
          <cx:pt idx="567">41</cx:pt>
          <cx:pt idx="568">33</cx:pt>
          <cx:pt idx="569">31</cx:pt>
          <cx:pt idx="570">28</cx:pt>
          <cx:pt idx="571">40</cx:pt>
          <cx:pt idx="572">39</cx:pt>
          <cx:pt idx="573">33</cx:pt>
          <cx:pt idx="574">14</cx:pt>
          <cx:pt idx="575">39</cx:pt>
          <cx:pt idx="576">34</cx:pt>
          <cx:pt idx="577">23</cx:pt>
          <cx:pt idx="578">3</cx:pt>
          <cx:pt idx="579">9</cx:pt>
          <cx:pt idx="580">37</cx:pt>
          <cx:pt idx="581">18</cx:pt>
          <cx:pt idx="582">13</cx:pt>
          <cx:pt idx="583">19</cx:pt>
          <cx:pt idx="584">22</cx:pt>
          <cx:pt idx="585">9</cx:pt>
          <cx:pt idx="586">27</cx:pt>
          <cx:pt idx="587">13</cx:pt>
          <cx:pt idx="588">9</cx:pt>
          <cx:pt idx="589">1</cx:pt>
          <cx:pt idx="590">16</cx:pt>
          <cx:pt idx="591">3</cx:pt>
          <cx:pt idx="592">30</cx:pt>
          <cx:pt idx="593">30</cx:pt>
          <cx:pt idx="594">1</cx:pt>
          <cx:pt idx="595">40</cx:pt>
          <cx:pt idx="596">5</cx:pt>
          <cx:pt idx="597">2</cx:pt>
          <cx:pt idx="598">10</cx:pt>
          <cx:pt idx="599">12</cx:pt>
          <cx:pt idx="600">36</cx:pt>
          <cx:pt idx="601">13</cx:pt>
          <cx:pt idx="602">39</cx:pt>
          <cx:pt idx="603">4</cx:pt>
          <cx:pt idx="604">20</cx:pt>
          <cx:pt idx="605">31</cx:pt>
          <cx:pt idx="606">14</cx:pt>
          <cx:pt idx="607">41</cx:pt>
          <cx:pt idx="608">9</cx:pt>
          <cx:pt idx="609">23</cx:pt>
          <cx:pt idx="610">6</cx:pt>
          <cx:pt idx="611">8</cx:pt>
          <cx:pt idx="612">21</cx:pt>
          <cx:pt idx="613">10</cx:pt>
          <cx:pt idx="614">18</cx:pt>
          <cx:pt idx="615">36</cx:pt>
          <cx:pt idx="616">28</cx:pt>
          <cx:pt idx="617">16</cx:pt>
          <cx:pt idx="618">17</cx:pt>
          <cx:pt idx="619">39</cx:pt>
          <cx:pt idx="620">26</cx:pt>
          <cx:pt idx="621">42</cx:pt>
          <cx:pt idx="622">18</cx:pt>
          <cx:pt idx="623">4</cx:pt>
          <cx:pt idx="624">5</cx:pt>
          <cx:pt idx="625">21</cx:pt>
          <cx:pt idx="626">13</cx:pt>
          <cx:pt idx="627">29</cx:pt>
          <cx:pt idx="628">16</cx:pt>
          <cx:pt idx="629">22</cx:pt>
          <cx:pt idx="630">13</cx:pt>
          <cx:pt idx="631">18</cx:pt>
          <cx:pt idx="632">40</cx:pt>
          <cx:pt idx="633">12</cx:pt>
          <cx:pt idx="634">25</cx:pt>
          <cx:pt idx="635">25</cx:pt>
          <cx:pt idx="636">16</cx:pt>
          <cx:pt idx="637">9</cx:pt>
          <cx:pt idx="638">27</cx:pt>
          <cx:pt idx="639">32</cx:pt>
          <cx:pt idx="640">11</cx:pt>
          <cx:pt idx="641">36</cx:pt>
          <cx:pt idx="642">5</cx:pt>
          <cx:pt idx="643">30</cx:pt>
          <cx:pt idx="644">15</cx:pt>
          <cx:pt idx="645">39</cx:pt>
          <cx:pt idx="646">11</cx:pt>
          <cx:pt idx="647">29</cx:pt>
          <cx:pt idx="648">2</cx:pt>
          <cx:pt idx="649">41</cx:pt>
          <cx:pt idx="650">3</cx:pt>
          <cx:pt idx="651">25</cx:pt>
          <cx:pt idx="652">5</cx:pt>
          <cx:pt idx="653">2</cx:pt>
          <cx:pt idx="654">10</cx:pt>
          <cx:pt idx="655">33</cx:pt>
          <cx:pt idx="656">12</cx:pt>
          <cx:pt idx="657">19</cx:pt>
          <cx:pt idx="658">35</cx:pt>
          <cx:pt idx="659">29</cx:pt>
          <cx:pt idx="660">34</cx:pt>
          <cx:pt idx="661">34</cx:pt>
          <cx:pt idx="662">37</cx:pt>
          <cx:pt idx="663">19</cx:pt>
          <cx:pt idx="664">16</cx:pt>
          <cx:pt idx="665">14</cx:pt>
          <cx:pt idx="666">0</cx:pt>
          <cx:pt idx="667">25</cx:pt>
          <cx:pt idx="668">38</cx:pt>
          <cx:pt idx="669">8</cx:pt>
          <cx:pt idx="670">37</cx:pt>
          <cx:pt idx="671">38</cx:pt>
          <cx:pt idx="672">40</cx:pt>
          <cx:pt idx="673">3</cx:pt>
          <cx:pt idx="674">34</cx:pt>
          <cx:pt idx="675">11</cx:pt>
          <cx:pt idx="676">23</cx:pt>
          <cx:pt idx="677">3</cx:pt>
          <cx:pt idx="678">12</cx:pt>
          <cx:pt idx="679">40</cx:pt>
          <cx:pt idx="680">7</cx:pt>
          <cx:pt idx="681">1</cx:pt>
          <cx:pt idx="682">41</cx:pt>
          <cx:pt idx="683">10</cx:pt>
          <cx:pt idx="684">40</cx:pt>
          <cx:pt idx="685">22</cx:pt>
          <cx:pt idx="686">32</cx:pt>
          <cx:pt idx="687">30</cx:pt>
          <cx:pt idx="688">10</cx:pt>
          <cx:pt idx="689">20</cx:pt>
          <cx:pt idx="690">36</cx:pt>
          <cx:pt idx="691">33</cx:pt>
          <cx:pt idx="692">8</cx:pt>
          <cx:pt idx="693">31</cx:pt>
          <cx:pt idx="694">28</cx:pt>
          <cx:pt idx="695">4</cx:pt>
          <cx:pt idx="696">1</cx:pt>
          <cx:pt idx="697">14</cx:pt>
          <cx:pt idx="698">42</cx:pt>
          <cx:pt idx="699">30</cx:pt>
          <cx:pt idx="700">20</cx:pt>
          <cx:pt idx="701">27</cx:pt>
          <cx:pt idx="702">34</cx:pt>
          <cx:pt idx="703">36</cx:pt>
          <cx:pt idx="704">41</cx:pt>
          <cx:pt idx="705">12</cx:pt>
          <cx:pt idx="706">6</cx:pt>
          <cx:pt idx="707">1</cx:pt>
          <cx:pt idx="708">18</cx:pt>
          <cx:pt idx="709">22</cx:pt>
          <cx:pt idx="710">32</cx:pt>
          <cx:pt idx="711">17</cx:pt>
          <cx:pt idx="712">16</cx:pt>
          <cx:pt idx="713">12</cx:pt>
          <cx:pt idx="714">21</cx:pt>
          <cx:pt idx="715">29</cx:pt>
          <cx:pt idx="716">22</cx:pt>
          <cx:pt idx="717">38</cx:pt>
          <cx:pt idx="718">24</cx:pt>
          <cx:pt idx="719">20</cx:pt>
          <cx:pt idx="720">24</cx:pt>
          <cx:pt idx="721">12</cx:pt>
          <cx:pt idx="722">3</cx:pt>
          <cx:pt idx="723">25</cx:pt>
          <cx:pt idx="724">38</cx:pt>
          <cx:pt idx="725">0</cx:pt>
          <cx:pt idx="726">12</cx:pt>
          <cx:pt idx="727">26</cx:pt>
          <cx:pt idx="728">14</cx:pt>
          <cx:pt idx="729">8</cx:pt>
          <cx:pt idx="730">8</cx:pt>
          <cx:pt idx="731">30</cx:pt>
          <cx:pt idx="732">13</cx:pt>
          <cx:pt idx="733">7</cx:pt>
          <cx:pt idx="734">39</cx:pt>
          <cx:pt idx="735">20</cx:pt>
          <cx:pt idx="736">34</cx:pt>
          <cx:pt idx="737">3</cx:pt>
          <cx:pt idx="738">33</cx:pt>
          <cx:pt idx="739">7</cx:pt>
          <cx:pt idx="740">11</cx:pt>
          <cx:pt idx="741">37</cx:pt>
          <cx:pt idx="742">17</cx:pt>
          <cx:pt idx="743">27</cx:pt>
          <cx:pt idx="744">19</cx:pt>
          <cx:pt idx="745">40</cx:pt>
          <cx:pt idx="746">29</cx:pt>
          <cx:pt idx="747">19</cx:pt>
          <cx:pt idx="748">41</cx:pt>
          <cx:pt idx="749">25</cx:pt>
          <cx:pt idx="750">0</cx:pt>
          <cx:pt idx="751">9</cx:pt>
          <cx:pt idx="752">14</cx:pt>
          <cx:pt idx="753">36</cx:pt>
          <cx:pt idx="754">36</cx:pt>
          <cx:pt idx="755">20</cx:pt>
          <cx:pt idx="756">36</cx:pt>
          <cx:pt idx="757">29</cx:pt>
          <cx:pt idx="758">34</cx:pt>
          <cx:pt idx="759">11</cx:pt>
          <cx:pt idx="760">14</cx:pt>
          <cx:pt idx="761">19</cx:pt>
          <cx:pt idx="762">37</cx:pt>
          <cx:pt idx="763">41</cx:pt>
          <cx:pt idx="764">0</cx:pt>
          <cx:pt idx="765">17</cx:pt>
          <cx:pt idx="766">26</cx:pt>
          <cx:pt idx="767">10</cx:pt>
          <cx:pt idx="768">33</cx:pt>
          <cx:pt idx="769">31</cx:pt>
          <cx:pt idx="770">21</cx:pt>
          <cx:pt idx="771">29</cx:pt>
          <cx:pt idx="772">14</cx:pt>
          <cx:pt idx="773">41</cx:pt>
          <cx:pt idx="774">2</cx:pt>
          <cx:pt idx="775">39</cx:pt>
          <cx:pt idx="776">4</cx:pt>
          <cx:pt idx="777">11</cx:pt>
          <cx:pt idx="778">17</cx:pt>
          <cx:pt idx="779">11</cx:pt>
          <cx:pt idx="780">41</cx:pt>
          <cx:pt idx="781">9</cx:pt>
          <cx:pt idx="782">27</cx:pt>
          <cx:pt idx="783">40</cx:pt>
          <cx:pt idx="784">3</cx:pt>
          <cx:pt idx="785">27</cx:pt>
          <cx:pt idx="786">9</cx:pt>
          <cx:pt idx="787">39</cx:pt>
          <cx:pt idx="788">41</cx:pt>
          <cx:pt idx="789">25</cx:pt>
          <cx:pt idx="790">33</cx:pt>
          <cx:pt idx="791">26</cx:pt>
          <cx:pt idx="792">26</cx:pt>
          <cx:pt idx="793">17</cx:pt>
          <cx:pt idx="794">36</cx:pt>
          <cx:pt idx="795">30</cx:pt>
          <cx:pt idx="796">8</cx:pt>
          <cx:pt idx="797">29</cx:pt>
          <cx:pt idx="798">15</cx:pt>
          <cx:pt idx="799">22</cx:pt>
          <cx:pt idx="800">34</cx:pt>
          <cx:pt idx="801">29</cx:pt>
          <cx:pt idx="802">36</cx:pt>
          <cx:pt idx="803">14</cx:pt>
          <cx:pt idx="804">6</cx:pt>
          <cx:pt idx="805">17</cx:pt>
          <cx:pt idx="806">13</cx:pt>
          <cx:pt idx="807">23</cx:pt>
          <cx:pt idx="808">25</cx:pt>
          <cx:pt idx="809">26</cx:pt>
          <cx:pt idx="810">22</cx:pt>
          <cx:pt idx="811">8</cx:pt>
          <cx:pt idx="812">32</cx:pt>
          <cx:pt idx="813">6</cx:pt>
          <cx:pt idx="814">38</cx:pt>
          <cx:pt idx="815">40</cx:pt>
          <cx:pt idx="816">24</cx:pt>
          <cx:pt idx="817">39</cx:pt>
          <cx:pt idx="818">3</cx:pt>
          <cx:pt idx="819">18</cx:pt>
          <cx:pt idx="820">33</cx:pt>
          <cx:pt idx="821">31</cx:pt>
          <cx:pt idx="822">3</cx:pt>
          <cx:pt idx="823">22</cx:pt>
          <cx:pt idx="824">33</cx:pt>
          <cx:pt idx="825">6</cx:pt>
          <cx:pt idx="826">28</cx:pt>
          <cx:pt idx="827">24</cx:pt>
          <cx:pt idx="828">1</cx:pt>
          <cx:pt idx="829">41</cx:pt>
          <cx:pt idx="830">9</cx:pt>
          <cx:pt idx="831">27</cx:pt>
          <cx:pt idx="832">32</cx:pt>
          <cx:pt idx="833">11</cx:pt>
          <cx:pt idx="834">3</cx:pt>
          <cx:pt idx="835">27</cx:pt>
          <cx:pt idx="836">18</cx:pt>
          <cx:pt idx="837">20</cx:pt>
          <cx:pt idx="838">23</cx:pt>
          <cx:pt idx="839">2</cx:pt>
          <cx:pt idx="840">31</cx:pt>
          <cx:pt idx="841">37</cx:pt>
          <cx:pt idx="842">6</cx:pt>
          <cx:pt idx="843">36</cx:pt>
          <cx:pt idx="844">0</cx:pt>
          <cx:pt idx="845">31</cx:pt>
          <cx:pt idx="846">6</cx:pt>
          <cx:pt idx="847">28</cx:pt>
          <cx:pt idx="848">26</cx:pt>
          <cx:pt idx="849">12</cx:pt>
          <cx:pt idx="850">27</cx:pt>
          <cx:pt idx="851">17</cx:pt>
          <cx:pt idx="852">38</cx:pt>
          <cx:pt idx="853">41</cx:pt>
          <cx:pt idx="854">12</cx:pt>
          <cx:pt idx="855">32</cx:pt>
          <cx:pt idx="856">14</cx:pt>
          <cx:pt idx="857">37</cx:pt>
          <cx:pt idx="858">39</cx:pt>
          <cx:pt idx="859">35</cx:pt>
          <cx:pt idx="860">11</cx:pt>
          <cx:pt idx="861">31</cx:pt>
          <cx:pt idx="862">2</cx:pt>
          <cx:pt idx="863">38</cx:pt>
          <cx:pt idx="864">38</cx:pt>
          <cx:pt idx="865">41</cx:pt>
          <cx:pt idx="866">24</cx:pt>
          <cx:pt idx="867">36</cx:pt>
          <cx:pt idx="868">14</cx:pt>
          <cx:pt idx="869">10</cx:pt>
          <cx:pt idx="870">5</cx:pt>
          <cx:pt idx="871">23</cx:pt>
          <cx:pt idx="872">20</cx:pt>
          <cx:pt idx="873">4</cx:pt>
          <cx:pt idx="874">29</cx:pt>
          <cx:pt idx="875">42</cx:pt>
          <cx:pt idx="876">30</cx:pt>
          <cx:pt idx="877">1</cx:pt>
          <cx:pt idx="878">8</cx:pt>
          <cx:pt idx="879">42</cx:pt>
          <cx:pt idx="880">14</cx:pt>
          <cx:pt idx="881">28</cx:pt>
          <cx:pt idx="882">26</cx:pt>
          <cx:pt idx="883">6</cx:pt>
          <cx:pt idx="884">25</cx:pt>
          <cx:pt idx="885">6</cx:pt>
          <cx:pt idx="886">20</cx:pt>
          <cx:pt idx="887">30</cx:pt>
          <cx:pt idx="888">11</cx:pt>
          <cx:pt idx="889">18</cx:pt>
          <cx:pt idx="890">15</cx:pt>
          <cx:pt idx="891">37</cx:pt>
          <cx:pt idx="892">7</cx:pt>
          <cx:pt idx="893">42</cx:pt>
          <cx:pt idx="894">28</cx:pt>
          <cx:pt idx="895">13</cx:pt>
          <cx:pt idx="896">9</cx:pt>
          <cx:pt idx="897">2</cx:pt>
          <cx:pt idx="898">8</cx:pt>
          <cx:pt idx="899">36</cx:pt>
          <cx:pt idx="900">4</cx:pt>
          <cx:pt idx="901">14</cx:pt>
          <cx:pt idx="902">42</cx:pt>
          <cx:pt idx="903">41</cx:pt>
          <cx:pt idx="904">23</cx:pt>
          <cx:pt idx="905">20</cx:pt>
          <cx:pt idx="906">6</cx:pt>
          <cx:pt idx="907">25</cx:pt>
          <cx:pt idx="908">13</cx:pt>
          <cx:pt idx="909">27</cx:pt>
          <cx:pt idx="910">8</cx:pt>
          <cx:pt idx="911">2</cx:pt>
          <cx:pt idx="912">10</cx:pt>
          <cx:pt idx="913">33</cx:pt>
          <cx:pt idx="914">34</cx:pt>
          <cx:pt idx="915">40</cx:pt>
          <cx:pt idx="916">38</cx:pt>
          <cx:pt idx="917">13</cx:pt>
          <cx:pt idx="918">5</cx:pt>
          <cx:pt idx="919">35</cx:pt>
          <cx:pt idx="920">23</cx:pt>
          <cx:pt idx="921">35</cx:pt>
          <cx:pt idx="922">20</cx:pt>
          <cx:pt idx="923">5</cx:pt>
          <cx:pt idx="924">26</cx:pt>
          <cx:pt idx="925">8</cx:pt>
          <cx:pt idx="926">21</cx:pt>
          <cx:pt idx="927">13</cx:pt>
          <cx:pt idx="928">4</cx:pt>
          <cx:pt idx="929">20</cx:pt>
          <cx:pt idx="930">8</cx:pt>
          <cx:pt idx="931">29</cx:pt>
          <cx:pt idx="932">15</cx:pt>
          <cx:pt idx="933">40</cx:pt>
          <cx:pt idx="934">30</cx:pt>
          <cx:pt idx="935">21</cx:pt>
          <cx:pt idx="936">18</cx:pt>
          <cx:pt idx="937">15</cx:pt>
          <cx:pt idx="938">14</cx:pt>
          <cx:pt idx="939">5</cx:pt>
          <cx:pt idx="940">36</cx:pt>
          <cx:pt idx="941">8</cx:pt>
          <cx:pt idx="942">6</cx:pt>
          <cx:pt idx="943">37</cx:pt>
          <cx:pt idx="944">20</cx:pt>
          <cx:pt idx="945">36</cx:pt>
          <cx:pt idx="946">32</cx:pt>
          <cx:pt idx="947">41</cx:pt>
          <cx:pt idx="948">9</cx:pt>
          <cx:pt idx="949">7</cx:pt>
          <cx:pt idx="950">3</cx:pt>
          <cx:pt idx="951">24</cx:pt>
          <cx:pt idx="952">32</cx:pt>
          <cx:pt idx="953">40</cx:pt>
          <cx:pt idx="954">1</cx:pt>
          <cx:pt idx="955">34</cx:pt>
          <cx:pt idx="956">15</cx:pt>
          <cx:pt idx="957">5</cx:pt>
          <cx:pt idx="958">3</cx:pt>
          <cx:pt idx="959">23</cx:pt>
          <cx:pt idx="960">12</cx:pt>
          <cx:pt idx="961">20</cx:pt>
          <cx:pt idx="962">7</cx:pt>
          <cx:pt idx="963">18</cx:pt>
          <cx:pt idx="964">1</cx:pt>
          <cx:pt idx="965">19</cx:pt>
          <cx:pt idx="966">10</cx:pt>
          <cx:pt idx="967">32</cx:pt>
          <cx:pt idx="968">35</cx:pt>
          <cx:pt idx="969">33</cx:pt>
          <cx:pt idx="970">23</cx:pt>
          <cx:pt idx="971">27</cx:pt>
          <cx:pt idx="972">0</cx:pt>
          <cx:pt idx="973">33</cx:pt>
          <cx:pt idx="974">36</cx:pt>
          <cx:pt idx="975">4</cx:pt>
          <cx:pt idx="976">9</cx:pt>
          <cx:pt idx="977">1</cx:pt>
          <cx:pt idx="978">33</cx:pt>
          <cx:pt idx="979">17</cx:pt>
          <cx:pt idx="980">24</cx:pt>
          <cx:pt idx="981">34</cx:pt>
          <cx:pt idx="982">4</cx:pt>
          <cx:pt idx="983">42</cx:pt>
          <cx:pt idx="984">37</cx:pt>
          <cx:pt idx="985">34</cx:pt>
          <cx:pt idx="986">36</cx:pt>
          <cx:pt idx="987">30</cx:pt>
          <cx:pt idx="988">16</cx:pt>
          <cx:pt idx="989">8</cx:pt>
          <cx:pt idx="990">19</cx:pt>
          <cx:pt idx="991">17</cx:pt>
          <cx:pt idx="992">25</cx:pt>
          <cx:pt idx="993">16</cx:pt>
          <cx:pt idx="994">30</cx:pt>
          <cx:pt idx="995">9</cx:pt>
          <cx:pt idx="996">12</cx:pt>
          <cx:pt idx="997">17</cx:pt>
          <cx:pt idx="998">20</cx:pt>
          <cx:pt idx="999">5</cx:pt>
          <cx:pt idx="1000">29</cx:pt>
          <cx:pt idx="1001">12</cx:pt>
          <cx:pt idx="1002">42</cx:pt>
          <cx:pt idx="1003">16</cx:pt>
          <cx:pt idx="1004">10</cx:pt>
          <cx:pt idx="1005">21</cx:pt>
          <cx:pt idx="1006">31</cx:pt>
          <cx:pt idx="1007">29</cx:pt>
          <cx:pt idx="1008">0</cx:pt>
          <cx:pt idx="1009">17</cx:pt>
          <cx:pt idx="1010">16</cx:pt>
          <cx:pt idx="1011">35</cx:pt>
          <cx:pt idx="1012">8</cx:pt>
          <cx:pt idx="1013">21</cx:pt>
          <cx:pt idx="1014">14</cx:pt>
          <cx:pt idx="1015">12</cx:pt>
          <cx:pt idx="1016">22</cx:pt>
          <cx:pt idx="1017">4</cx:pt>
          <cx:pt idx="1018">20</cx:pt>
          <cx:pt idx="1019">9</cx:pt>
          <cx:pt idx="1020">41</cx:pt>
          <cx:pt idx="1021">31</cx:pt>
          <cx:pt idx="1022">32</cx:pt>
          <cx:pt idx="1023">21</cx:pt>
          <cx:pt idx="1024">28</cx:pt>
          <cx:pt idx="1025">25</cx:pt>
          <cx:pt idx="1026">36</cx:pt>
          <cx:pt idx="1027">19</cx:pt>
          <cx:pt idx="1028">31</cx:pt>
          <cx:pt idx="1029">28</cx:pt>
          <cx:pt idx="1030">11</cx:pt>
          <cx:pt idx="1031">12</cx:pt>
          <cx:pt idx="1032">0</cx:pt>
          <cx:pt idx="1033">35</cx:pt>
          <cx:pt idx="1034">32</cx:pt>
          <cx:pt idx="1035">32</cx:pt>
          <cx:pt idx="1036">41</cx:pt>
          <cx:pt idx="1037">40</cx:pt>
          <cx:pt idx="1038">23</cx:pt>
          <cx:pt idx="1039">30</cx:pt>
          <cx:pt idx="1040">35</cx:pt>
          <cx:pt idx="1041">2</cx:pt>
          <cx:pt idx="1042">10</cx:pt>
          <cx:pt idx="1043">14</cx:pt>
          <cx:pt idx="1044">39</cx:pt>
          <cx:pt idx="1045">38</cx:pt>
          <cx:pt idx="1046">40</cx:pt>
          <cx:pt idx="1047">25</cx:pt>
          <cx:pt idx="1048">32</cx:pt>
          <cx:pt idx="1049">8</cx:pt>
          <cx:pt idx="1050">16</cx:pt>
          <cx:pt idx="1051">38</cx:pt>
          <cx:pt idx="1052">19</cx:pt>
          <cx:pt idx="1053">18</cx:pt>
          <cx:pt idx="1054">19</cx:pt>
          <cx:pt idx="1055">29</cx:pt>
          <cx:pt idx="1056">7</cx:pt>
          <cx:pt idx="1057">4</cx:pt>
          <cx:pt idx="1058">32</cx:pt>
          <cx:pt idx="1059">23</cx:pt>
          <cx:pt idx="1060">24</cx:pt>
          <cx:pt idx="1061">28</cx:pt>
          <cx:pt idx="1062">19</cx:pt>
          <cx:pt idx="1063">39</cx:pt>
          <cx:pt idx="1064">23</cx:pt>
          <cx:pt idx="1065">18</cx:pt>
          <cx:pt idx="1066">22</cx:pt>
          <cx:pt idx="1067">13</cx:pt>
          <cx:pt idx="1068">36</cx:pt>
          <cx:pt idx="1069">31</cx:pt>
          <cx:pt idx="1070">36</cx:pt>
          <cx:pt idx="1071">18</cx:pt>
          <cx:pt idx="1072">37</cx:pt>
          <cx:pt idx="1073">14</cx:pt>
          <cx:pt idx="1074">20</cx:pt>
          <cx:pt idx="1075">23</cx:pt>
          <cx:pt idx="1076">33</cx:pt>
          <cx:pt idx="1077">9</cx:pt>
          <cx:pt idx="1078">0</cx:pt>
          <cx:pt idx="1079">39</cx:pt>
          <cx:pt idx="1080">25</cx:pt>
          <cx:pt idx="1081">20</cx:pt>
          <cx:pt idx="1082">5</cx:pt>
          <cx:pt idx="1083">20</cx:pt>
          <cx:pt idx="1084">36</cx:pt>
          <cx:pt idx="1085">15</cx:pt>
          <cx:pt idx="1086">10</cx:pt>
          <cx:pt idx="1087">22</cx:pt>
          <cx:pt idx="1088">24</cx:pt>
          <cx:pt idx="1089">6</cx:pt>
          <cx:pt idx="1090">30</cx:pt>
          <cx:pt idx="1091">19</cx:pt>
          <cx:pt idx="1092">19</cx:pt>
          <cx:pt idx="1093">12</cx:pt>
          <cx:pt idx="1094">1</cx:pt>
          <cx:pt idx="1095">17</cx:pt>
          <cx:pt idx="1096">25</cx:pt>
          <cx:pt idx="1097">35</cx:pt>
          <cx:pt idx="1098">24</cx:pt>
          <cx:pt idx="1099">28</cx:pt>
          <cx:pt idx="1100">0</cx:pt>
          <cx:pt idx="1101">35</cx:pt>
          <cx:pt idx="1102">5</cx:pt>
          <cx:pt idx="1103">9</cx:pt>
          <cx:pt idx="1104">17</cx:pt>
          <cx:pt idx="1105">30</cx:pt>
          <cx:pt idx="1106">15</cx:pt>
          <cx:pt idx="1107">16</cx:pt>
          <cx:pt idx="1108">8</cx:pt>
          <cx:pt idx="1109">3</cx:pt>
          <cx:pt idx="1110">24</cx:pt>
          <cx:pt idx="1111">16</cx:pt>
          <cx:pt idx="1112">14</cx:pt>
          <cx:pt idx="1113">0</cx:pt>
          <cx:pt idx="1114">1</cx:pt>
          <cx:pt idx="1115">24</cx:pt>
          <cx:pt idx="1116">14</cx:pt>
          <cx:pt idx="1117">19</cx:pt>
          <cx:pt idx="1118">6</cx:pt>
          <cx:pt idx="1119">6</cx:pt>
          <cx:pt idx="1120">3</cx:pt>
          <cx:pt idx="1121">15</cx:pt>
          <cx:pt idx="1122">2</cx:pt>
          <cx:pt idx="1123">36</cx:pt>
          <cx:pt idx="1124">0</cx:pt>
          <cx:pt idx="1125">0</cx:pt>
          <cx:pt idx="1126">19</cx:pt>
          <cx:pt idx="1127">20</cx:pt>
          <cx:pt idx="1128">25</cx:pt>
          <cx:pt idx="1129">42</cx:pt>
          <cx:pt idx="1130">35</cx:pt>
          <cx:pt idx="1131">22</cx:pt>
          <cx:pt idx="1132">35</cx:pt>
          <cx:pt idx="1133">12</cx:pt>
          <cx:pt idx="1134">36</cx:pt>
          <cx:pt idx="1135">16</cx:pt>
          <cx:pt idx="1136">7</cx:pt>
          <cx:pt idx="1137">34</cx:pt>
          <cx:pt idx="1138">19</cx:pt>
          <cx:pt idx="1139">28</cx:pt>
          <cx:pt idx="1140">33</cx:pt>
          <cx:pt idx="1141">33</cx:pt>
          <cx:pt idx="1142">29</cx:pt>
          <cx:pt idx="1143">32</cx:pt>
          <cx:pt idx="1144">13</cx:pt>
          <cx:pt idx="1145">14</cx:pt>
          <cx:pt idx="1146">31</cx:pt>
          <cx:pt idx="1147">7</cx:pt>
          <cx:pt idx="1148">17</cx:pt>
          <cx:pt idx="1149">3</cx:pt>
          <cx:pt idx="1150">15</cx:pt>
          <cx:pt idx="1151">15</cx:pt>
          <cx:pt idx="1152">30</cx:pt>
          <cx:pt idx="1153">33</cx:pt>
          <cx:pt idx="1154">17</cx:pt>
          <cx:pt idx="1155">35</cx:pt>
          <cx:pt idx="1156">22</cx:pt>
          <cx:pt idx="1157">6</cx:pt>
          <cx:pt idx="1158">21</cx:pt>
          <cx:pt idx="1159">39</cx:pt>
          <cx:pt idx="1160">14</cx:pt>
          <cx:pt idx="1161">25</cx:pt>
          <cx:pt idx="1162">41</cx:pt>
          <cx:pt idx="1163">4</cx:pt>
          <cx:pt idx="1164">20</cx:pt>
          <cx:pt idx="1165">40</cx:pt>
          <cx:pt idx="1166">39</cx:pt>
          <cx:pt idx="1167">32</cx:pt>
          <cx:pt idx="1168">15</cx:pt>
          <cx:pt idx="1169">35</cx:pt>
          <cx:pt idx="1170">12</cx:pt>
          <cx:pt idx="1171">33</cx:pt>
          <cx:pt idx="1172">22</cx:pt>
          <cx:pt idx="1173">10</cx:pt>
          <cx:pt idx="1174">2</cx:pt>
          <cx:pt idx="1175">42</cx:pt>
          <cx:pt idx="1176">12</cx:pt>
          <cx:pt idx="1177">18</cx:pt>
          <cx:pt idx="1178">31</cx:pt>
          <cx:pt idx="1179">14</cx:pt>
          <cx:pt idx="1180">17</cx:pt>
          <cx:pt idx="1181">19</cx:pt>
          <cx:pt idx="1182">20</cx:pt>
          <cx:pt idx="1183">18</cx:pt>
          <cx:pt idx="1184">3</cx:pt>
          <cx:pt idx="1185">12</cx:pt>
          <cx:pt idx="1186">13</cx:pt>
          <cx:pt idx="1187">3</cx:pt>
          <cx:pt idx="1188">36</cx:pt>
          <cx:pt idx="1189">1</cx:pt>
          <cx:pt idx="1190">33</cx:pt>
          <cx:pt idx="1191">13</cx:pt>
          <cx:pt idx="1192">4</cx:pt>
          <cx:pt idx="1193">39</cx:pt>
          <cx:pt idx="1194">5</cx:pt>
          <cx:pt idx="1195">18</cx:pt>
          <cx:pt idx="1196">25</cx:pt>
          <cx:pt idx="1197">33</cx:pt>
          <cx:pt idx="1198">27</cx:pt>
          <cx:pt idx="1199">37</cx:pt>
          <cx:pt idx="1200">6</cx:pt>
          <cx:pt idx="1201">27</cx:pt>
          <cx:pt idx="1202">29</cx:pt>
          <cx:pt idx="1203">18</cx:pt>
          <cx:pt idx="1204">24</cx:pt>
          <cx:pt idx="1205">29</cx:pt>
          <cx:pt idx="1206">2</cx:pt>
          <cx:pt idx="1207">24</cx:pt>
          <cx:pt idx="1208">26</cx:pt>
          <cx:pt idx="1209">27</cx:pt>
          <cx:pt idx="1210">16</cx:pt>
          <cx:pt idx="1211">8</cx:pt>
          <cx:pt idx="1212">13</cx:pt>
          <cx:pt idx="1213">26</cx:pt>
          <cx:pt idx="1214">21</cx:pt>
          <cx:pt idx="1215">41</cx:pt>
          <cx:pt idx="1216">9</cx:pt>
          <cx:pt idx="1217">29</cx:pt>
          <cx:pt idx="1218">21</cx:pt>
          <cx:pt idx="1219">12</cx:pt>
          <cx:pt idx="1220">2</cx:pt>
          <cx:pt idx="1221">39</cx:pt>
          <cx:pt idx="1222">10</cx:pt>
          <cx:pt idx="1223">6</cx:pt>
          <cx:pt idx="1224">37</cx:pt>
          <cx:pt idx="1225">39</cx:pt>
          <cx:pt idx="1226">26</cx:pt>
          <cx:pt idx="1227">41</cx:pt>
          <cx:pt idx="1228">27</cx:pt>
          <cx:pt idx="1229">25</cx:pt>
          <cx:pt idx="1230">26</cx:pt>
          <cx:pt idx="1231">35</cx:pt>
          <cx:pt idx="1232">27</cx:pt>
          <cx:pt idx="1233">2</cx:pt>
          <cx:pt idx="1234">41</cx:pt>
          <cx:pt idx="1235">36</cx:pt>
          <cx:pt idx="1236">15</cx:pt>
          <cx:pt idx="1237">26</cx:pt>
          <cx:pt idx="1238">13</cx:pt>
          <cx:pt idx="1239">19</cx:pt>
          <cx:pt idx="1240">28</cx:pt>
          <cx:pt idx="1241">23</cx:pt>
          <cx:pt idx="1242">40</cx:pt>
          <cx:pt idx="1243">19</cx:pt>
          <cx:pt idx="1244">24</cx:pt>
          <cx:pt idx="1245">15</cx:pt>
          <cx:pt idx="1246">41</cx:pt>
          <cx:pt idx="1247">16</cx:pt>
          <cx:pt idx="1248">33</cx:pt>
          <cx:pt idx="1249">29</cx:pt>
          <cx:pt idx="1250">38</cx:pt>
          <cx:pt idx="1251">15</cx:pt>
          <cx:pt idx="1252">27</cx:pt>
          <cx:pt idx="1253">25</cx:pt>
          <cx:pt idx="1254">21</cx:pt>
          <cx:pt idx="1255">15</cx:pt>
          <cx:pt idx="1256">23</cx:pt>
          <cx:pt idx="1257">32</cx:pt>
          <cx:pt idx="1258">25</cx:pt>
          <cx:pt idx="1259">34</cx:pt>
          <cx:pt idx="1260">19</cx:pt>
          <cx:pt idx="1261">35</cx:pt>
          <cx:pt idx="1262">36</cx:pt>
          <cx:pt idx="1263">15</cx:pt>
          <cx:pt idx="1264">1</cx:pt>
          <cx:pt idx="1265">33</cx:pt>
          <cx:pt idx="1266">17</cx:pt>
          <cx:pt idx="1267">15</cx:pt>
          <cx:pt idx="1268">1</cx:pt>
          <cx:pt idx="1269">37</cx:pt>
          <cx:pt idx="1270">40</cx:pt>
          <cx:pt idx="1271">34</cx:pt>
          <cx:pt idx="1272">36</cx:pt>
          <cx:pt idx="1273">5</cx:pt>
          <cx:pt idx="1274">36</cx:pt>
          <cx:pt idx="1275">17</cx:pt>
          <cx:pt idx="1276">31</cx:pt>
          <cx:pt idx="1277">19</cx:pt>
          <cx:pt idx="1278">39</cx:pt>
          <cx:pt idx="1279">36</cx:pt>
          <cx:pt idx="1280">32</cx:pt>
          <cx:pt idx="1281">12</cx:pt>
          <cx:pt idx="1282">1</cx:pt>
          <cx:pt idx="1283">26</cx:pt>
          <cx:pt idx="1284">33</cx:pt>
          <cx:pt idx="1285">28</cx:pt>
          <cx:pt idx="1286">24</cx:pt>
          <cx:pt idx="1287">10</cx:pt>
          <cx:pt idx="1288">6</cx:pt>
          <cx:pt idx="1289">10</cx:pt>
          <cx:pt idx="1290">42</cx:pt>
          <cx:pt idx="1291">13</cx:pt>
          <cx:pt idx="1292">33</cx:pt>
          <cx:pt idx="1293">36</cx:pt>
          <cx:pt idx="1294">21</cx:pt>
          <cx:pt idx="1295">40</cx:pt>
          <cx:pt idx="1296">35</cx:pt>
          <cx:pt idx="1297">35</cx:pt>
          <cx:pt idx="1298">6</cx:pt>
          <cx:pt idx="1299">41</cx:pt>
          <cx:pt idx="1300">9</cx:pt>
          <cx:pt idx="1301">23</cx:pt>
          <cx:pt idx="1302">42</cx:pt>
          <cx:pt idx="1303">34</cx:pt>
          <cx:pt idx="1304">15</cx:pt>
          <cx:pt idx="1305">14</cx:pt>
          <cx:pt idx="1306">29</cx:pt>
          <cx:pt idx="1307">17</cx:pt>
          <cx:pt idx="1308">8</cx:pt>
          <cx:pt idx="1309">26</cx:pt>
          <cx:pt idx="1310">6</cx:pt>
          <cx:pt idx="1311">26</cx:pt>
          <cx:pt idx="1312">26</cx:pt>
          <cx:pt idx="1313">33</cx:pt>
          <cx:pt idx="1314">0</cx:pt>
          <cx:pt idx="1315">37</cx:pt>
          <cx:pt idx="1316">22</cx:pt>
          <cx:pt idx="1317">1</cx:pt>
          <cx:pt idx="1318">28</cx:pt>
          <cx:pt idx="1319">33</cx:pt>
          <cx:pt idx="1320">24</cx:pt>
          <cx:pt idx="1321">15</cx:pt>
          <cx:pt idx="1322">30</cx:pt>
          <cx:pt idx="1323">24</cx:pt>
          <cx:pt idx="1324">0</cx:pt>
          <cx:pt idx="1325">27</cx:pt>
          <cx:pt idx="1326">34</cx:pt>
          <cx:pt idx="1327">3</cx:pt>
          <cx:pt idx="1328">11</cx:pt>
          <cx:pt idx="1329">12</cx:pt>
          <cx:pt idx="1330">41</cx:pt>
          <cx:pt idx="1331">18</cx:pt>
          <cx:pt idx="1332">1</cx:pt>
          <cx:pt idx="1333">17</cx:pt>
          <cx:pt idx="1334">31</cx:pt>
          <cx:pt idx="1335">20</cx:pt>
          <cx:pt idx="1336">36</cx:pt>
          <cx:pt idx="1337">5</cx:pt>
          <cx:pt idx="1338">41</cx:pt>
          <cx:pt idx="1339">5</cx:pt>
          <cx:pt idx="1340">13</cx:pt>
          <cx:pt idx="1341">25</cx:pt>
          <cx:pt idx="1342">7</cx:pt>
          <cx:pt idx="1343">4</cx:pt>
          <cx:pt idx="1344">17</cx:pt>
          <cx:pt idx="1345">4</cx:pt>
          <cx:pt idx="1346">19</cx:pt>
          <cx:pt idx="1347">10</cx:pt>
          <cx:pt idx="1348">0</cx:pt>
          <cx:pt idx="1349">0</cx:pt>
          <cx:pt idx="1350">21</cx:pt>
          <cx:pt idx="1351">37</cx:pt>
          <cx:pt idx="1352">19</cx:pt>
          <cx:pt idx="1353">28</cx:pt>
          <cx:pt idx="1354">2</cx:pt>
          <cx:pt idx="1355">8</cx:pt>
          <cx:pt idx="1356">23</cx:pt>
          <cx:pt idx="1357">24</cx:pt>
          <cx:pt idx="1358">24</cx:pt>
          <cx:pt idx="1359">9</cx:pt>
          <cx:pt idx="1360">25</cx:pt>
          <cx:pt idx="1361">2</cx:pt>
          <cx:pt idx="1362">36</cx:pt>
          <cx:pt idx="1363">26</cx:pt>
          <cx:pt idx="1364">29</cx:pt>
          <cx:pt idx="1365">14</cx:pt>
          <cx:pt idx="1366">42</cx:pt>
          <cx:pt idx="1367">30</cx:pt>
          <cx:pt idx="1368">15</cx:pt>
          <cx:pt idx="1369">6</cx:pt>
          <cx:pt idx="1370">4</cx:pt>
          <cx:pt idx="1371">34</cx:pt>
          <cx:pt idx="1372">31</cx:pt>
          <cx:pt idx="1373">21</cx:pt>
          <cx:pt idx="1374">15</cx:pt>
          <cx:pt idx="1375">39</cx:pt>
          <cx:pt idx="1376">27</cx:pt>
          <cx:pt idx="1377">42</cx:pt>
          <cx:pt idx="1378">0</cx:pt>
          <cx:pt idx="1379">37</cx:pt>
          <cx:pt idx="1380">10</cx:pt>
          <cx:pt idx="1381">2</cx:pt>
          <cx:pt idx="1382">41</cx:pt>
          <cx:pt idx="1383">32</cx:pt>
          <cx:pt idx="1384">35</cx:pt>
          <cx:pt idx="1385">12</cx:pt>
          <cx:pt idx="1386">9</cx:pt>
          <cx:pt idx="1387">10</cx:pt>
          <cx:pt idx="1388">17</cx:pt>
          <cx:pt idx="1389">39</cx:pt>
          <cx:pt idx="1390">27</cx:pt>
          <cx:pt idx="1391">20</cx:pt>
          <cx:pt idx="1392">39</cx:pt>
          <cx:pt idx="1393">34</cx:pt>
          <cx:pt idx="1394">1</cx:pt>
          <cx:pt idx="1395">16</cx:pt>
          <cx:pt idx="1396">39</cx:pt>
          <cx:pt idx="1397">17</cx:pt>
          <cx:pt idx="1398">0</cx:pt>
          <cx:pt idx="1399">11</cx:pt>
          <cx:pt idx="1400">6</cx:pt>
          <cx:pt idx="1401">25</cx:pt>
          <cx:pt idx="1402">37</cx:pt>
          <cx:pt idx="1403">32</cx:pt>
          <cx:pt idx="1404">7</cx:pt>
          <cx:pt idx="1405">2</cx:pt>
          <cx:pt idx="1406">29</cx:pt>
          <cx:pt idx="1407">28</cx:pt>
          <cx:pt idx="1408">4</cx:pt>
          <cx:pt idx="1409">34</cx:pt>
          <cx:pt idx="1410">28</cx:pt>
          <cx:pt idx="1411">25</cx:pt>
          <cx:pt idx="1412">28</cx:pt>
          <cx:pt idx="1413">12</cx:pt>
          <cx:pt idx="1414">6</cx:pt>
          <cx:pt idx="1415">10</cx:pt>
          <cx:pt idx="1416">34</cx:pt>
          <cx:pt idx="1417">29</cx:pt>
          <cx:pt idx="1418">5</cx:pt>
          <cx:pt idx="1419">24</cx:pt>
          <cx:pt idx="1420">5</cx:pt>
          <cx:pt idx="1421">16</cx:pt>
          <cx:pt idx="1422">15</cx:pt>
          <cx:pt idx="1423">33</cx:pt>
          <cx:pt idx="1424">31</cx:pt>
          <cx:pt idx="1425">40</cx:pt>
          <cx:pt idx="1426">25</cx:pt>
          <cx:pt idx="1427">19</cx:pt>
          <cx:pt idx="1428">27</cx:pt>
          <cx:pt idx="1429">35</cx:pt>
          <cx:pt idx="1430">3</cx:pt>
          <cx:pt idx="1431">42</cx:pt>
          <cx:pt idx="1432">20</cx:pt>
          <cx:pt idx="1433">32</cx:pt>
          <cx:pt idx="1434">35</cx:pt>
          <cx:pt idx="1435">12</cx:pt>
          <cx:pt idx="1436">13</cx:pt>
          <cx:pt idx="1437">33</cx:pt>
          <cx:pt idx="1438">0</cx:pt>
          <cx:pt idx="1439">32</cx:pt>
          <cx:pt idx="1440">26</cx:pt>
          <cx:pt idx="1441">30</cx:pt>
          <cx:pt idx="1442">8</cx:pt>
          <cx:pt idx="1443">30</cx:pt>
          <cx:pt idx="1444">42</cx:pt>
          <cx:pt idx="1445">40</cx:pt>
          <cx:pt idx="1446">2</cx:pt>
          <cx:pt idx="1447">41</cx:pt>
          <cx:pt idx="1448">16</cx:pt>
          <cx:pt idx="1449">18</cx:pt>
          <cx:pt idx="1450">4</cx:pt>
          <cx:pt idx="1451">29</cx:pt>
          <cx:pt idx="1452">18</cx:pt>
          <cx:pt idx="1453">5</cx:pt>
          <cx:pt idx="1454">19</cx:pt>
          <cx:pt idx="1455">3</cx:pt>
          <cx:pt idx="1456">12</cx:pt>
          <cx:pt idx="1457">39</cx:pt>
          <cx:pt idx="1458">36</cx:pt>
          <cx:pt idx="1459">32</cx:pt>
          <cx:pt idx="1460">39</cx:pt>
          <cx:pt idx="1461">3</cx:pt>
          <cx:pt idx="1462">12</cx:pt>
          <cx:pt idx="1463">23</cx:pt>
          <cx:pt idx="1464">8</cx:pt>
          <cx:pt idx="1465">34</cx:pt>
          <cx:pt idx="1466">28</cx:pt>
          <cx:pt idx="1467">2</cx:pt>
          <cx:pt idx="1468">39</cx:pt>
          <cx:pt idx="1469">36</cx:pt>
          <cx:pt idx="1470">1</cx:pt>
          <cx:pt idx="1471">35</cx:pt>
          <cx:pt idx="1472">39</cx:pt>
          <cx:pt idx="1473">16</cx:pt>
          <cx:pt idx="1474">39</cx:pt>
          <cx:pt idx="1475">16</cx:pt>
          <cx:pt idx="1476">9</cx:pt>
          <cx:pt idx="1477">36</cx:pt>
          <cx:pt idx="1478">26</cx:pt>
          <cx:pt idx="1479">40</cx:pt>
          <cx:pt idx="1480">37</cx:pt>
          <cx:pt idx="1481">29</cx:pt>
          <cx:pt idx="1482">23</cx:pt>
          <cx:pt idx="1483">41</cx:pt>
          <cx:pt idx="1484">24</cx:pt>
          <cx:pt idx="1485">21</cx:pt>
          <cx:pt idx="1486">5</cx:pt>
          <cx:pt idx="1487">24</cx:pt>
          <cx:pt idx="1488">18</cx:pt>
          <cx:pt idx="1489">24</cx:pt>
          <cx:pt idx="1490">37</cx:pt>
          <cx:pt idx="1491">12</cx:pt>
          <cx:pt idx="1492">42</cx:pt>
          <cx:pt idx="1493">41</cx:pt>
          <cx:pt idx="1494">9</cx:pt>
          <cx:pt idx="1495">27</cx:pt>
          <cx:pt idx="1496">6</cx:pt>
          <cx:pt idx="1497">37</cx:pt>
          <cx:pt idx="1498">34</cx:pt>
          <cx:pt idx="1499">17</cx:pt>
          <cx:pt idx="1500">14</cx:pt>
          <cx:pt idx="1501">30</cx:pt>
          <cx:pt idx="1502">40</cx:pt>
          <cx:pt idx="1503">38</cx:pt>
          <cx:pt idx="1504">21</cx:pt>
          <cx:pt idx="1505">3</cx:pt>
          <cx:pt idx="1506">17</cx:pt>
          <cx:pt idx="1507">10</cx:pt>
          <cx:pt idx="1508">38</cx:pt>
          <cx:pt idx="1509">37</cx:pt>
          <cx:pt idx="1510">10</cx:pt>
          <cx:pt idx="1511">6</cx:pt>
          <cx:pt idx="1512">25</cx:pt>
          <cx:pt idx="1513">39</cx:pt>
          <cx:pt idx="1514">6</cx:pt>
          <cx:pt idx="1515">2</cx:pt>
          <cx:pt idx="1516">1</cx:pt>
          <cx:pt idx="1517">0</cx:pt>
          <cx:pt idx="1518">26</cx:pt>
          <cx:pt idx="1519">6</cx:pt>
          <cx:pt idx="1520">33</cx:pt>
          <cx:pt idx="1521">40</cx:pt>
          <cx:pt idx="1522">31</cx:pt>
          <cx:pt idx="1523">25</cx:pt>
          <cx:pt idx="1524">14</cx:pt>
          <cx:pt idx="1525">38</cx:pt>
          <cx:pt idx="1526">15</cx:pt>
          <cx:pt idx="1527">40</cx:pt>
          <cx:pt idx="1528">11</cx:pt>
          <cx:pt idx="1529">0</cx:pt>
          <cx:pt idx="1530">10</cx:pt>
          <cx:pt idx="1531">3</cx:pt>
          <cx:pt idx="1532">29</cx:pt>
          <cx:pt idx="1533">5</cx:pt>
          <cx:pt idx="1534">14</cx:pt>
          <cx:pt idx="1535">13</cx:pt>
          <cx:pt idx="1536">18</cx:pt>
          <cx:pt idx="1537">37</cx:pt>
          <cx:pt idx="1538">11</cx:pt>
          <cx:pt idx="1539">19</cx:pt>
          <cx:pt idx="1540">3</cx:pt>
          <cx:pt idx="1541">1</cx:pt>
          <cx:pt idx="1542">23</cx:pt>
          <cx:pt idx="1543">41</cx:pt>
          <cx:pt idx="1544">10</cx:pt>
          <cx:pt idx="1545">33</cx:pt>
          <cx:pt idx="1546">28</cx:pt>
          <cx:pt idx="1547">2</cx:pt>
          <cx:pt idx="1548">12</cx:pt>
          <cx:pt idx="1549">28</cx:pt>
          <cx:pt idx="1550">31</cx:pt>
          <cx:pt idx="1551">41</cx:pt>
          <cx:pt idx="1552">3</cx:pt>
          <cx:pt idx="1553">38</cx:pt>
          <cx:pt idx="1554">10</cx:pt>
          <cx:pt idx="1555">38</cx:pt>
          <cx:pt idx="1556">34</cx:pt>
          <cx:pt idx="1557">38</cx:pt>
          <cx:pt idx="1558">41</cx:pt>
          <cx:pt idx="1559">26</cx:pt>
          <cx:pt idx="1560">8</cx:pt>
          <cx:pt idx="1561">19</cx:pt>
          <cx:pt idx="1562">39</cx:pt>
          <cx:pt idx="1563">6</cx:pt>
          <cx:pt idx="1564">3</cx:pt>
          <cx:pt idx="1565">33</cx:pt>
          <cx:pt idx="1566">27</cx:pt>
          <cx:pt idx="1567">41</cx:pt>
          <cx:pt idx="1568">27</cx:pt>
          <cx:pt idx="1569">18</cx:pt>
          <cx:pt idx="1570">4</cx:pt>
          <cx:pt idx="1571">0</cx:pt>
          <cx:pt idx="1572">28</cx:pt>
          <cx:pt idx="1573">17</cx:pt>
          <cx:pt idx="1574">18</cx:pt>
          <cx:pt idx="1575">36</cx:pt>
          <cx:pt idx="1576">17</cx:pt>
          <cx:pt idx="1577">16</cx:pt>
          <cx:pt idx="1578">20</cx:pt>
          <cx:pt idx="1579">2</cx:pt>
          <cx:pt idx="1580">18</cx:pt>
          <cx:pt idx="1581">15</cx:pt>
          <cx:pt idx="1582">31</cx:pt>
          <cx:pt idx="1583">4</cx:pt>
          <cx:pt idx="1584">7</cx:pt>
          <cx:pt idx="1585">32</cx:pt>
          <cx:pt idx="1586">11</cx:pt>
          <cx:pt idx="1587">25</cx:pt>
          <cx:pt idx="1588">20</cx:pt>
          <cx:pt idx="1589">6</cx:pt>
          <cx:pt idx="1590">37</cx:pt>
          <cx:pt idx="1591">1</cx:pt>
          <cx:pt idx="1592">18</cx:pt>
          <cx:pt idx="1593">28</cx:pt>
          <cx:pt idx="1594">36</cx:pt>
          <cx:pt idx="1595">6</cx:pt>
          <cx:pt idx="1596">38</cx:pt>
          <cx:pt idx="1597">7</cx:pt>
          <cx:pt idx="1598">31</cx:pt>
          <cx:pt idx="1599">9</cx:pt>
          <cx:pt idx="1600">21</cx:pt>
          <cx:pt idx="1601">26</cx:pt>
          <cx:pt idx="1602">23</cx:pt>
          <cx:pt idx="1603">6</cx:pt>
          <cx:pt idx="1604">17</cx:pt>
          <cx:pt idx="1605">36</cx:pt>
          <cx:pt idx="1606">25</cx:pt>
          <cx:pt idx="1607">14</cx:pt>
          <cx:pt idx="1608">21</cx:pt>
          <cx:pt idx="1609">22</cx:pt>
          <cx:pt idx="1610">21</cx:pt>
          <cx:pt idx="1611">24</cx:pt>
          <cx:pt idx="1612">42</cx:pt>
          <cx:pt idx="1613">31</cx:pt>
          <cx:pt idx="1614">36</cx:pt>
          <cx:pt idx="1615">37</cx:pt>
          <cx:pt idx="1616">18</cx:pt>
          <cx:pt idx="1617">3</cx:pt>
          <cx:pt idx="1618">17</cx:pt>
          <cx:pt idx="1619">28</cx:pt>
          <cx:pt idx="1620">15</cx:pt>
          <cx:pt idx="1621">38</cx:pt>
          <cx:pt idx="1622">27</cx:pt>
          <cx:pt idx="1623">25</cx:pt>
          <cx:pt idx="1624">7</cx:pt>
          <cx:pt idx="1625">4</cx:pt>
          <cx:pt idx="1626">22</cx:pt>
          <cx:pt idx="1627">24</cx:pt>
          <cx:pt idx="1628">6</cx:pt>
          <cx:pt idx="1629">30</cx:pt>
          <cx:pt idx="1630">21</cx:pt>
          <cx:pt idx="1631">11</cx:pt>
          <cx:pt idx="1632">32</cx:pt>
          <cx:pt idx="1633">42</cx:pt>
          <cx:pt idx="1634">41</cx:pt>
          <cx:pt idx="1635">28</cx:pt>
          <cx:pt idx="1636">21</cx:pt>
          <cx:pt idx="1637">37</cx:pt>
          <cx:pt idx="1638">42</cx:pt>
          <cx:pt idx="1639">17</cx:pt>
          <cx:pt idx="1640">32</cx:pt>
          <cx:pt idx="1641">21</cx:pt>
          <cx:pt idx="1642">14</cx:pt>
          <cx:pt idx="1643">41</cx:pt>
          <cx:pt idx="1644">42</cx:pt>
          <cx:pt idx="1645">31</cx:pt>
          <cx:pt idx="1646">32</cx:pt>
          <cx:pt idx="1647">14</cx:pt>
          <cx:pt idx="1648">34</cx:pt>
          <cx:pt idx="1649">18</cx:pt>
          <cx:pt idx="1650">23</cx:pt>
          <cx:pt idx="1651">17</cx:pt>
          <cx:pt idx="1652">37</cx:pt>
          <cx:pt idx="1653">27</cx:pt>
          <cx:pt idx="1654">1</cx:pt>
          <cx:pt idx="1655">37</cx:pt>
          <cx:pt idx="1656">1</cx:pt>
          <cx:pt idx="1657">14</cx:pt>
          <cx:pt idx="1658">5</cx:pt>
          <cx:pt idx="1659">39</cx:pt>
          <cx:pt idx="1660">31</cx:pt>
          <cx:pt idx="1661">32</cx:pt>
          <cx:pt idx="1662">10</cx:pt>
          <cx:pt idx="1663">28</cx:pt>
          <cx:pt idx="1664">14</cx:pt>
          <cx:pt idx="1665">28</cx:pt>
          <cx:pt idx="1666">10</cx:pt>
          <cx:pt idx="1667">1</cx:pt>
          <cx:pt idx="1668">33</cx:pt>
          <cx:pt idx="1669">14</cx:pt>
          <cx:pt idx="1670">25</cx:pt>
          <cx:pt idx="1671">39</cx:pt>
          <cx:pt idx="1672">33</cx:pt>
          <cx:pt idx="1673">28</cx:pt>
          <cx:pt idx="1674">10</cx:pt>
          <cx:pt idx="1675">30</cx:pt>
          <cx:pt idx="1676">29</cx:pt>
          <cx:pt idx="1677">22</cx:pt>
          <cx:pt idx="1678">33</cx:pt>
          <cx:pt idx="1679">12</cx:pt>
          <cx:pt idx="1680">23</cx:pt>
          <cx:pt idx="1681">26</cx:pt>
          <cx:pt idx="1682">4</cx:pt>
          <cx:pt idx="1683">13</cx:pt>
          <cx:pt idx="1684">34</cx:pt>
          <cx:pt idx="1685">2</cx:pt>
          <cx:pt idx="1686">7</cx:pt>
          <cx:pt idx="1687">0</cx:pt>
          <cx:pt idx="1688">19</cx:pt>
          <cx:pt idx="1689">2</cx:pt>
          <cx:pt idx="1690">40</cx:pt>
          <cx:pt idx="1691">41</cx:pt>
          <cx:pt idx="1692">0</cx:pt>
          <cx:pt idx="1693">29</cx:pt>
          <cx:pt idx="1694">21</cx:pt>
          <cx:pt idx="1695">22</cx:pt>
          <cx:pt idx="1696">31</cx:pt>
          <cx:pt idx="1697">7</cx:pt>
          <cx:pt idx="1698">7</cx:pt>
          <cx:pt idx="1699">9</cx:pt>
          <cx:pt idx="1700">32</cx:pt>
          <cx:pt idx="1701">41</cx:pt>
          <cx:pt idx="1702">2</cx:pt>
          <cx:pt idx="1703">21</cx:pt>
          <cx:pt idx="1704">22</cx:pt>
          <cx:pt idx="1705">15</cx:pt>
          <cx:pt idx="1706">38</cx:pt>
          <cx:pt idx="1707">1</cx:pt>
          <cx:pt idx="1708">25</cx:pt>
          <cx:pt idx="1709">18</cx:pt>
          <cx:pt idx="1710">31</cx:pt>
          <cx:pt idx="1711">31</cx:pt>
          <cx:pt idx="1712">36</cx:pt>
          <cx:pt idx="1713">33</cx:pt>
          <cx:pt idx="1714">22</cx:pt>
          <cx:pt idx="1715">34</cx:pt>
          <cx:pt idx="1716">0</cx:pt>
          <cx:pt idx="1717">31</cx:pt>
          <cx:pt idx="1718">0</cx:pt>
          <cx:pt idx="1719">35</cx:pt>
          <cx:pt idx="1720">22</cx:pt>
          <cx:pt idx="1721">39</cx:pt>
          <cx:pt idx="1722">39</cx:pt>
          <cx:pt idx="1723">33</cx:pt>
          <cx:pt idx="1724">1</cx:pt>
          <cx:pt idx="1725">29</cx:pt>
          <cx:pt idx="1726">4</cx:pt>
          <cx:pt idx="1727">20</cx:pt>
          <cx:pt idx="1728">31</cx:pt>
          <cx:pt idx="1729">20</cx:pt>
          <cx:pt idx="1730">36</cx:pt>
          <cx:pt idx="1731">15</cx:pt>
          <cx:pt idx="1732">25</cx:pt>
          <cx:pt idx="1733">0</cx:pt>
          <cx:pt idx="1734">32</cx:pt>
          <cx:pt idx="1735">16</cx:pt>
          <cx:pt idx="1736">1</cx:pt>
          <cx:pt idx="1737">14</cx:pt>
          <cx:pt idx="1738">40</cx:pt>
          <cx:pt idx="1739">40</cx:pt>
          <cx:pt idx="1740">3</cx:pt>
          <cx:pt idx="1741">42</cx:pt>
          <cx:pt idx="1742">2</cx:pt>
          <cx:pt idx="1743">29</cx:pt>
          <cx:pt idx="1744">42</cx:pt>
          <cx:pt idx="1745">8</cx:pt>
          <cx:pt idx="1746">40</cx:pt>
          <cx:pt idx="1747">7</cx:pt>
          <cx:pt idx="1748">10</cx:pt>
          <cx:pt idx="1749">30</cx:pt>
          <cx:pt idx="1750">42</cx:pt>
          <cx:pt idx="1751">30</cx:pt>
          <cx:pt idx="1752">29</cx:pt>
          <cx:pt idx="1753">0</cx:pt>
          <cx:pt idx="1754">36</cx:pt>
          <cx:pt idx="1755">31</cx:pt>
          <cx:pt idx="1756">27</cx:pt>
          <cx:pt idx="1757">27</cx:pt>
          <cx:pt idx="1758">16</cx:pt>
          <cx:pt idx="1759">22</cx:pt>
          <cx:pt idx="1760">18</cx:pt>
          <cx:pt idx="1761">15</cx:pt>
          <cx:pt idx="1762">12</cx:pt>
          <cx:pt idx="1763">40</cx:pt>
          <cx:pt idx="1764">9</cx:pt>
          <cx:pt idx="1765">15</cx:pt>
          <cx:pt idx="1766">15</cx:pt>
          <cx:pt idx="1767">5</cx:pt>
          <cx:pt idx="1768">20</cx:pt>
          <cx:pt idx="1769">5</cx:pt>
          <cx:pt idx="1770">6</cx:pt>
          <cx:pt idx="1771">13</cx:pt>
          <cx:pt idx="1772">28</cx:pt>
          <cx:pt idx="1773">40</cx:pt>
          <cx:pt idx="1774">6</cx:pt>
          <cx:pt idx="1775">6</cx:pt>
          <cx:pt idx="1776">39</cx:pt>
          <cx:pt idx="1777">19</cx:pt>
          <cx:pt idx="1778">28</cx:pt>
          <cx:pt idx="1779">19</cx:pt>
          <cx:pt idx="1780">17</cx:pt>
          <cx:pt idx="1781">22</cx:pt>
          <cx:pt idx="1782">32</cx:pt>
          <cx:pt idx="1783">35</cx:pt>
          <cx:pt idx="1784">12</cx:pt>
          <cx:pt idx="1785">9</cx:pt>
          <cx:pt idx="1786">36</cx:pt>
          <cx:pt idx="1787">40</cx:pt>
          <cx:pt idx="1788">10</cx:pt>
          <cx:pt idx="1789">42</cx:pt>
          <cx:pt idx="1790">26</cx:pt>
          <cx:pt idx="1791">38</cx:pt>
          <cx:pt idx="1792">18</cx:pt>
          <cx:pt idx="1793">33</cx:pt>
          <cx:pt idx="1794">29</cx:pt>
          <cx:pt idx="1795">31</cx:pt>
          <cx:pt idx="1796">33</cx:pt>
          <cx:pt idx="1797">33</cx:pt>
          <cx:pt idx="1798">23</cx:pt>
          <cx:pt idx="1799">28</cx:pt>
          <cx:pt idx="1800">8</cx:pt>
          <cx:pt idx="1801">31</cx:pt>
          <cx:pt idx="1802">8</cx:pt>
          <cx:pt idx="1803">2</cx:pt>
          <cx:pt idx="1804">31</cx:pt>
          <cx:pt idx="1805">4</cx:pt>
          <cx:pt idx="1806">23</cx:pt>
          <cx:pt idx="1807">23</cx:pt>
          <cx:pt idx="1808">27</cx:pt>
          <cx:pt idx="1809">33</cx:pt>
          <cx:pt idx="1810">14</cx:pt>
          <cx:pt idx="1811">31</cx:pt>
          <cx:pt idx="1812">4</cx:pt>
          <cx:pt idx="1813">20</cx:pt>
          <cx:pt idx="1814">7</cx:pt>
          <cx:pt idx="1815">13</cx:pt>
          <cx:pt idx="1816">25</cx:pt>
          <cx:pt idx="1817">32</cx:pt>
          <cx:pt idx="1818">38</cx:pt>
          <cx:pt idx="1819">34</cx:pt>
          <cx:pt idx="1820">32</cx:pt>
          <cx:pt idx="1821">30</cx:pt>
          <cx:pt idx="1822">19</cx:pt>
          <cx:pt idx="1823">32</cx:pt>
          <cx:pt idx="1824">25</cx:pt>
          <cx:pt idx="1825">40</cx:pt>
          <cx:pt idx="1826">7</cx:pt>
          <cx:pt idx="1827">18</cx:pt>
          <cx:pt idx="1828">28</cx:pt>
          <cx:pt idx="1829">30</cx:pt>
          <cx:pt idx="1830">24</cx:pt>
          <cx:pt idx="1831">1</cx:pt>
          <cx:pt idx="1832">3</cx:pt>
          <cx:pt idx="1833">38</cx:pt>
          <cx:pt idx="1834">37</cx:pt>
          <cx:pt idx="1835">5</cx:pt>
          <cx:pt idx="1836">0</cx:pt>
          <cx:pt idx="1837">10</cx:pt>
          <cx:pt idx="1838">27</cx:pt>
          <cx:pt idx="1839">20</cx:pt>
          <cx:pt idx="1840">18</cx:pt>
          <cx:pt idx="1841">21</cx:pt>
          <cx:pt idx="1842">14</cx:pt>
          <cx:pt idx="1843">11</cx:pt>
          <cx:pt idx="1844">28</cx:pt>
          <cx:pt idx="1845">32</cx:pt>
          <cx:pt idx="1846">18</cx:pt>
          <cx:pt idx="1847">0</cx:pt>
          <cx:pt idx="1848">35</cx:pt>
          <cx:pt idx="1849">18</cx:pt>
          <cx:pt idx="1850">25</cx:pt>
          <cx:pt idx="1851">34</cx:pt>
          <cx:pt idx="1852">18</cx:pt>
          <cx:pt idx="1853">5</cx:pt>
          <cx:pt idx="1854">39</cx:pt>
          <cx:pt idx="1855">13</cx:pt>
          <cx:pt idx="1856">10</cx:pt>
          <cx:pt idx="1857">42</cx:pt>
          <cx:pt idx="1858">0</cx:pt>
          <cx:pt idx="1859">27</cx:pt>
          <cx:pt idx="1860">4</cx:pt>
          <cx:pt idx="1861">26</cx:pt>
          <cx:pt idx="1862">20</cx:pt>
          <cx:pt idx="1863">27</cx:pt>
          <cx:pt idx="1864">16</cx:pt>
          <cx:pt idx="1865">21</cx:pt>
          <cx:pt idx="1866">28</cx:pt>
          <cx:pt idx="1867">11</cx:pt>
          <cx:pt idx="1868">10</cx:pt>
          <cx:pt idx="1869">5</cx:pt>
          <cx:pt idx="1870">29</cx:pt>
          <cx:pt idx="1871">18</cx:pt>
          <cx:pt idx="1872">30</cx:pt>
          <cx:pt idx="1873">19</cx:pt>
          <cx:pt idx="1874">20</cx:pt>
          <cx:pt idx="1875">38</cx:pt>
          <cx:pt idx="1876">35</cx:pt>
          <cx:pt idx="1877">24</cx:pt>
          <cx:pt idx="1878">34</cx:pt>
          <cx:pt idx="1879">9</cx:pt>
          <cx:pt idx="1880">41</cx:pt>
          <cx:pt idx="1881">0</cx:pt>
          <cx:pt idx="1882">2</cx:pt>
          <cx:pt idx="1883">34</cx:pt>
          <cx:pt idx="1884">5</cx:pt>
          <cx:pt idx="1885">10</cx:pt>
          <cx:pt idx="1886">38</cx:pt>
          <cx:pt idx="1887">17</cx:pt>
          <cx:pt idx="1888">30</cx:pt>
          <cx:pt idx="1889">19</cx:pt>
          <cx:pt idx="1890">3</cx:pt>
          <cx:pt idx="1891">16</cx:pt>
          <cx:pt idx="1892">4</cx:pt>
          <cx:pt idx="1893">13</cx:pt>
          <cx:pt idx="1894">19</cx:pt>
          <cx:pt idx="1895">32</cx:pt>
          <cx:pt idx="1896">24</cx:pt>
          <cx:pt idx="1897">5</cx:pt>
          <cx:pt idx="1898">27</cx:pt>
          <cx:pt idx="1899">21</cx:pt>
          <cx:pt idx="1900">0</cx:pt>
          <cx:pt idx="1901">36</cx:pt>
          <cx:pt idx="1902">23</cx:pt>
          <cx:pt idx="1903">31</cx:pt>
          <cx:pt idx="1904">26</cx:pt>
          <cx:pt idx="1905">7</cx:pt>
          <cx:pt idx="1906">7</cx:pt>
          <cx:pt idx="1907">19</cx:pt>
          <cx:pt idx="1908">34</cx:pt>
          <cx:pt idx="1909">21</cx:pt>
          <cx:pt idx="1910">12</cx:pt>
          <cx:pt idx="1911">8</cx:pt>
          <cx:pt idx="1912">24</cx:pt>
          <cx:pt idx="1913">22</cx:pt>
          <cx:pt idx="1914">12</cx:pt>
          <cx:pt idx="1915">18</cx:pt>
          <cx:pt idx="1916">13</cx:pt>
          <cx:pt idx="1917">10</cx:pt>
          <cx:pt idx="1918">41</cx:pt>
          <cx:pt idx="1919">31</cx:pt>
          <cx:pt idx="1920">11</cx:pt>
          <cx:pt idx="1921">40</cx:pt>
          <cx:pt idx="1922">29</cx:pt>
          <cx:pt idx="1923">5</cx:pt>
          <cx:pt idx="1924">39</cx:pt>
          <cx:pt idx="1925">16</cx:pt>
          <cx:pt idx="1926">16</cx:pt>
          <cx:pt idx="1927">22</cx:pt>
          <cx:pt idx="1928">28</cx:pt>
          <cx:pt idx="1929">28</cx:pt>
          <cx:pt idx="1930">1</cx:pt>
          <cx:pt idx="1931">15</cx:pt>
          <cx:pt idx="1932">35</cx:pt>
          <cx:pt idx="1933">39</cx:pt>
          <cx:pt idx="1934">30</cx:pt>
          <cx:pt idx="1935">19</cx:pt>
          <cx:pt idx="1936">41</cx:pt>
          <cx:pt idx="1937">31</cx:pt>
          <cx:pt idx="1938">29</cx:pt>
          <cx:pt idx="1939">21</cx:pt>
          <cx:pt idx="1940">8</cx:pt>
          <cx:pt idx="1941">36</cx:pt>
          <cx:pt idx="1942">29</cx:pt>
          <cx:pt idx="1943">19</cx:pt>
          <cx:pt idx="1944">4</cx:pt>
          <cx:pt idx="1945">42</cx:pt>
          <cx:pt idx="1946">10</cx:pt>
          <cx:pt idx="1947">18</cx:pt>
          <cx:pt idx="1948">34</cx:pt>
          <cx:pt idx="1949">38</cx:pt>
          <cx:pt idx="1950">6</cx:pt>
          <cx:pt idx="1951">41</cx:pt>
          <cx:pt idx="1952">21</cx:pt>
          <cx:pt idx="1953">22</cx:pt>
          <cx:pt idx="1954">7</cx:pt>
          <cx:pt idx="1955">21</cx:pt>
          <cx:pt idx="1956">15</cx:pt>
          <cx:pt idx="1957">35</cx:pt>
          <cx:pt idx="1958">41</cx:pt>
          <cx:pt idx="1959">26</cx:pt>
          <cx:pt idx="1960">42</cx:pt>
          <cx:pt idx="1961">8</cx:pt>
          <cx:pt idx="1962">10</cx:pt>
          <cx:pt idx="1963">16</cx:pt>
          <cx:pt idx="1964">22</cx:pt>
          <cx:pt idx="1965">33</cx:pt>
          <cx:pt idx="1966">39</cx:pt>
          <cx:pt idx="1967">13</cx:pt>
          <cx:pt idx="1968">37</cx:pt>
          <cx:pt idx="1969">8</cx:pt>
          <cx:pt idx="1970">39</cx:pt>
          <cx:pt idx="1971">37</cx:pt>
          <cx:pt idx="1972">3</cx:pt>
          <cx:pt idx="1973">34</cx:pt>
          <cx:pt idx="1974">15</cx:pt>
          <cx:pt idx="1975">6</cx:pt>
          <cx:pt idx="1976">9</cx:pt>
          <cx:pt idx="1977">5</cx:pt>
          <cx:pt idx="1978">19</cx:pt>
          <cx:pt idx="1979">13</cx:pt>
          <cx:pt idx="1980">38</cx:pt>
          <cx:pt idx="1981">2</cx:pt>
          <cx:pt idx="1982">25</cx:pt>
          <cx:pt idx="1983">6</cx:pt>
          <cx:pt idx="1984">9</cx:pt>
          <cx:pt idx="1985">12</cx:pt>
          <cx:pt idx="1986">6</cx:pt>
          <cx:pt idx="1987">1</cx:pt>
          <cx:pt idx="1988">2</cx:pt>
          <cx:pt idx="1989">23</cx:pt>
          <cx:pt idx="1990">9</cx:pt>
          <cx:pt idx="1991">21</cx:pt>
          <cx:pt idx="1992">41</cx:pt>
          <cx:pt idx="1993">38</cx:pt>
          <cx:pt idx="1994">20</cx:pt>
          <cx:pt idx="1995">0</cx:pt>
          <cx:pt idx="1996">4</cx:pt>
          <cx:pt idx="1997">20</cx:pt>
          <cx:pt idx="1998">25</cx:pt>
          <cx:pt idx="1999">7</cx:pt>
          <cx:pt idx="2000">33</cx:pt>
          <cx:pt idx="2001">15</cx:pt>
          <cx:pt idx="2002">18</cx:pt>
          <cx:pt idx="2003">29</cx:pt>
          <cx:pt idx="2004">1</cx:pt>
          <cx:pt idx="2005">22</cx:pt>
          <cx:pt idx="2006">41</cx:pt>
          <cx:pt idx="2007">11</cx:pt>
          <cx:pt idx="2008">3</cx:pt>
          <cx:pt idx="2009">19</cx:pt>
          <cx:pt idx="2010">11</cx:pt>
          <cx:pt idx="2011">5</cx:pt>
          <cx:pt idx="2012">36</cx:pt>
          <cx:pt idx="2013">1</cx:pt>
          <cx:pt idx="2014">8</cx:pt>
          <cx:pt idx="2015">8</cx:pt>
          <cx:pt idx="2016">18</cx:pt>
          <cx:pt idx="2017">40</cx:pt>
          <cx:pt idx="2018">4</cx:pt>
          <cx:pt idx="2019">17</cx:pt>
          <cx:pt idx="2020">24</cx:pt>
          <cx:pt idx="2021">31</cx:pt>
          <cx:pt idx="2022">23</cx:pt>
          <cx:pt idx="2023">22</cx:pt>
          <cx:pt idx="2024">31</cx:pt>
          <cx:pt idx="2025">22</cx:pt>
          <cx:pt idx="2026">20</cx:pt>
          <cx:pt idx="2027">35</cx:pt>
          <cx:pt idx="2028">8</cx:pt>
          <cx:pt idx="2029">31</cx:pt>
          <cx:pt idx="2030">41</cx:pt>
          <cx:pt idx="2031">27</cx:pt>
          <cx:pt idx="2032">39</cx:pt>
          <cx:pt idx="2033">36</cx:pt>
          <cx:pt idx="2034">31</cx:pt>
          <cx:pt idx="2035">40</cx:pt>
          <cx:pt idx="2036">24</cx:pt>
          <cx:pt idx="2037">23</cx:pt>
          <cx:pt idx="2038">6</cx:pt>
          <cx:pt idx="2039">12</cx:pt>
          <cx:pt idx="2040">4</cx:pt>
          <cx:pt idx="2041">29</cx:pt>
          <cx:pt idx="2042">30</cx:pt>
          <cx:pt idx="2043">23</cx:pt>
          <cx:pt idx="2044">24</cx:pt>
          <cx:pt idx="2045">35</cx:pt>
          <cx:pt idx="2046">32</cx:pt>
          <cx:pt idx="2047">22</cx:pt>
          <cx:pt idx="2048">40</cx:pt>
          <cx:pt idx="2049">0</cx:pt>
          <cx:pt idx="2050">14</cx:pt>
          <cx:pt idx="2051">17</cx:pt>
          <cx:pt idx="2052">33</cx:pt>
          <cx:pt idx="2053">40</cx:pt>
          <cx:pt idx="2054">41</cx:pt>
          <cx:pt idx="2055">32</cx:pt>
          <cx:pt idx="2056">16</cx:pt>
          <cx:pt idx="2057">33</cx:pt>
          <cx:pt idx="2058">39</cx:pt>
          <cx:pt idx="2059">40</cx:pt>
          <cx:pt idx="2060">36</cx:pt>
          <cx:pt idx="2061">13</cx:pt>
          <cx:pt idx="2062">6</cx:pt>
          <cx:pt idx="2063">37</cx:pt>
          <cx:pt idx="2064">27</cx:pt>
          <cx:pt idx="2065">4</cx:pt>
          <cx:pt idx="2066">11</cx:pt>
          <cx:pt idx="2067">17</cx:pt>
          <cx:pt idx="2068">9</cx:pt>
          <cx:pt idx="2069">12</cx:pt>
          <cx:pt idx="2070">13</cx:pt>
          <cx:pt idx="2071">3</cx:pt>
          <cx:pt idx="2072">18</cx:pt>
          <cx:pt idx="2073">29</cx:pt>
          <cx:pt idx="2074">0</cx:pt>
          <cx:pt idx="2075">16</cx:pt>
          <cx:pt idx="2076">6</cx:pt>
          <cx:pt idx="2077">8</cx:pt>
          <cx:pt idx="2078">3</cx:pt>
          <cx:pt idx="2079">35</cx:pt>
          <cx:pt idx="2080">35</cx:pt>
          <cx:pt idx="2081">31</cx:pt>
          <cx:pt idx="2082">39</cx:pt>
          <cx:pt idx="2083">39</cx:pt>
          <cx:pt idx="2084">38</cx:pt>
          <cx:pt idx="2085">4</cx:pt>
          <cx:pt idx="2086">33</cx:pt>
          <cx:pt idx="2087">8</cx:pt>
          <cx:pt idx="2088">13</cx:pt>
          <cx:pt idx="2089">41</cx:pt>
          <cx:pt idx="2090">7</cx:pt>
          <cx:pt idx="2091">10</cx:pt>
          <cx:pt idx="2092">5</cx:pt>
          <cx:pt idx="2093">6</cx:pt>
          <cx:pt idx="2094">41</cx:pt>
          <cx:pt idx="2095">24</cx:pt>
          <cx:pt idx="2096">13</cx:pt>
          <cx:pt idx="2097">18</cx:pt>
          <cx:pt idx="2098">19</cx:pt>
          <cx:pt idx="2099">12</cx:pt>
          <cx:pt idx="2100">23</cx:pt>
          <cx:pt idx="2101">18</cx:pt>
          <cx:pt idx="2102">19</cx:pt>
          <cx:pt idx="2103">0</cx:pt>
          <cx:pt idx="2104">18</cx:pt>
          <cx:pt idx="2105">6</cx:pt>
          <cx:pt idx="2106">23</cx:pt>
          <cx:pt idx="2107">36</cx:pt>
          <cx:pt idx="2108">42</cx:pt>
          <cx:pt idx="2109">32</cx:pt>
          <cx:pt idx="2110">25</cx:pt>
          <cx:pt idx="2111">0</cx:pt>
          <cx:pt idx="2112">8</cx:pt>
          <cx:pt idx="2113">4</cx:pt>
          <cx:pt idx="2114">18</cx:pt>
          <cx:pt idx="2115">15</cx:pt>
          <cx:pt idx="2116">24</cx:pt>
          <cx:pt idx="2117">20</cx:pt>
          <cx:pt idx="2118">10</cx:pt>
          <cx:pt idx="2119">28</cx:pt>
          <cx:pt idx="2120">3</cx:pt>
          <cx:pt idx="2121">17</cx:pt>
          <cx:pt idx="2122">11</cx:pt>
          <cx:pt idx="2123">10</cx:pt>
          <cx:pt idx="2124">27</cx:pt>
          <cx:pt idx="2125">34</cx:pt>
          <cx:pt idx="2126">27</cx:pt>
          <cx:pt idx="2127">17</cx:pt>
          <cx:pt idx="2128">7</cx:pt>
          <cx:pt idx="2129">14</cx:pt>
          <cx:pt idx="2130">19</cx:pt>
          <cx:pt idx="2131">23</cx:pt>
          <cx:pt idx="2132">17</cx:pt>
          <cx:pt idx="2133">28</cx:pt>
          <cx:pt idx="2134">4</cx:pt>
          <cx:pt idx="2135">10</cx:pt>
          <cx:pt idx="2136">24</cx:pt>
          <cx:pt idx="2137">30</cx:pt>
          <cx:pt idx="2138">36</cx:pt>
          <cx:pt idx="2139">6</cx:pt>
          <cx:pt idx="2140">7</cx:pt>
          <cx:pt idx="2141">13</cx:pt>
          <cx:pt idx="2142">22</cx:pt>
          <cx:pt idx="2143">11</cx:pt>
          <cx:pt idx="2144">0</cx:pt>
          <cx:pt idx="2145">11</cx:pt>
          <cx:pt idx="2146">23</cx:pt>
          <cx:pt idx="2147">20</cx:pt>
          <cx:pt idx="2148">14</cx:pt>
          <cx:pt idx="2149">8</cx:pt>
          <cx:pt idx="2150">35</cx:pt>
          <cx:pt idx="2151">4</cx:pt>
          <cx:pt idx="2152">42</cx:pt>
          <cx:pt idx="2153">19</cx:pt>
          <cx:pt idx="2154">3</cx:pt>
          <cx:pt idx="2155">6</cx:pt>
          <cx:pt idx="2156">28</cx:pt>
          <cx:pt idx="2157">38</cx:pt>
          <cx:pt idx="2158">23</cx:pt>
          <cx:pt idx="2159">12</cx:pt>
          <cx:pt idx="2160">40</cx:pt>
          <cx:pt idx="2161">21</cx:pt>
          <cx:pt idx="2162">40</cx:pt>
          <cx:pt idx="2163">18</cx:pt>
          <cx:pt idx="2164">22</cx:pt>
          <cx:pt idx="2165">38</cx:pt>
          <cx:pt idx="2166">39</cx:pt>
          <cx:pt idx="2167">20</cx:pt>
          <cx:pt idx="2168">38</cx:pt>
          <cx:pt idx="2169">6</cx:pt>
          <cx:pt idx="2170">16</cx:pt>
          <cx:pt idx="2171">19</cx:pt>
          <cx:pt idx="2172">20</cx:pt>
          <cx:pt idx="2173">4</cx:pt>
          <cx:pt idx="2174">39</cx:pt>
          <cx:pt idx="2175">21</cx:pt>
          <cx:pt idx="2176">22</cx:pt>
          <cx:pt idx="2177">36</cx:pt>
          <cx:pt idx="2178">16</cx:pt>
          <cx:pt idx="2179">34</cx:pt>
          <cx:pt idx="2180">12</cx:pt>
          <cx:pt idx="2181">12</cx:pt>
          <cx:pt idx="2182">23</cx:pt>
          <cx:pt idx="2183">28</cx:pt>
          <cx:pt idx="2184">11</cx:pt>
          <cx:pt idx="2185">6</cx:pt>
          <cx:pt idx="2186">35</cx:pt>
          <cx:pt idx="2187">16</cx:pt>
          <cx:pt idx="2188">24</cx:pt>
          <cx:pt idx="2189">1</cx:pt>
          <cx:pt idx="2190">0</cx:pt>
          <cx:pt idx="2191">8</cx:pt>
          <cx:pt idx="2192">14</cx:pt>
          <cx:pt idx="2193">34</cx:pt>
          <cx:pt idx="2194">29</cx:pt>
          <cx:pt idx="2195">36</cx:pt>
          <cx:pt idx="2196">6</cx:pt>
          <cx:pt idx="2197">13</cx:pt>
          <cx:pt idx="2198">11</cx:pt>
          <cx:pt idx="2199">30</cx:pt>
          <cx:pt idx="2200">7</cx:pt>
          <cx:pt idx="2201">41</cx:pt>
          <cx:pt idx="2202">11</cx:pt>
          <cx:pt idx="2203">34</cx:pt>
          <cx:pt idx="2204">2</cx:pt>
          <cx:pt idx="2205">2</cx:pt>
          <cx:pt idx="2206">40</cx:pt>
          <cx:pt idx="2207">2</cx:pt>
          <cx:pt idx="2208">22</cx:pt>
          <cx:pt idx="2209">39</cx:pt>
          <cx:pt idx="2210">13</cx:pt>
          <cx:pt idx="2211">39</cx:pt>
          <cx:pt idx="2212">2</cx:pt>
          <cx:pt idx="2213">38</cx:pt>
          <cx:pt idx="2214">11</cx:pt>
          <cx:pt idx="2215">8</cx:pt>
          <cx:pt idx="2216">8</cx:pt>
          <cx:pt idx="2217">12</cx:pt>
          <cx:pt idx="2218">34</cx:pt>
          <cx:pt idx="2219">6</cx:pt>
          <cx:pt idx="2220">12</cx:pt>
          <cx:pt idx="2221">19</cx:pt>
          <cx:pt idx="2222">39</cx:pt>
          <cx:pt idx="2223">38</cx:pt>
          <cx:pt idx="2224">5</cx:pt>
          <cx:pt idx="2225">4</cx:pt>
          <cx:pt idx="2226">39</cx:pt>
          <cx:pt idx="2227">32</cx:pt>
          <cx:pt idx="2228">2</cx:pt>
          <cx:pt idx="2229">30</cx:pt>
          <cx:pt idx="2230">14</cx:pt>
          <cx:pt idx="2231">5</cx:pt>
          <cx:pt idx="2232">13</cx:pt>
          <cx:pt idx="2233">2</cx:pt>
          <cx:pt idx="2234">23</cx:pt>
          <cx:pt idx="2235">42</cx:pt>
          <cx:pt idx="2236">35</cx:pt>
          <cx:pt idx="2237">14</cx:pt>
          <cx:pt idx="2238">13</cx:pt>
          <cx:pt idx="2239">22</cx:pt>
          <cx:pt idx="2240">29</cx:pt>
          <cx:pt idx="2241">6</cx:pt>
          <cx:pt idx="2242">36</cx:pt>
          <cx:pt idx="2243">14</cx:pt>
          <cx:pt idx="2244">18</cx:pt>
          <cx:pt idx="2245">14</cx:pt>
          <cx:pt idx="2246">5</cx:pt>
          <cx:pt idx="2247">23</cx:pt>
          <cx:pt idx="2248">33</cx:pt>
          <cx:pt idx="2249">33</cx:pt>
          <cx:pt idx="2250">29</cx:pt>
          <cx:pt idx="2251">9</cx:pt>
          <cx:pt idx="2252">14</cx:pt>
          <cx:pt idx="2253">36</cx:pt>
          <cx:pt idx="2254">41</cx:pt>
          <cx:pt idx="2255">34</cx:pt>
          <cx:pt idx="2256">24</cx:pt>
          <cx:pt idx="2257">22</cx:pt>
          <cx:pt idx="2258">41</cx:pt>
          <cx:pt idx="2259">6</cx:pt>
          <cx:pt idx="2260">10</cx:pt>
          <cx:pt idx="2261">9</cx:pt>
          <cx:pt idx="2262">22</cx:pt>
          <cx:pt idx="2263">2</cx:pt>
          <cx:pt idx="2264">33</cx:pt>
          <cx:pt idx="2265">42</cx:pt>
          <cx:pt idx="2266">26</cx:pt>
          <cx:pt idx="2267">2</cx:pt>
          <cx:pt idx="2268">3</cx:pt>
          <cx:pt idx="2269">38</cx:pt>
          <cx:pt idx="2270">0</cx:pt>
          <cx:pt idx="2271">42</cx:pt>
          <cx:pt idx="2272">7</cx:pt>
          <cx:pt idx="2273">22</cx:pt>
          <cx:pt idx="2274">30</cx:pt>
          <cx:pt idx="2275">28</cx:pt>
          <cx:pt idx="2276">39</cx:pt>
          <cx:pt idx="2277">21</cx:pt>
          <cx:pt idx="2278">4</cx:pt>
          <cx:pt idx="2279">19</cx:pt>
          <cx:pt idx="2280">11</cx:pt>
          <cx:pt idx="2281">25</cx:pt>
          <cx:pt idx="2282">28</cx:pt>
          <cx:pt idx="2283">5</cx:pt>
          <cx:pt idx="2284">40</cx:pt>
          <cx:pt idx="2285">15</cx:pt>
          <cx:pt idx="2286">22</cx:pt>
          <cx:pt idx="2287">4</cx:pt>
          <cx:pt idx="2288">12</cx:pt>
          <cx:pt idx="2289">9</cx:pt>
          <cx:pt idx="2290">9</cx:pt>
          <cx:pt idx="2291">23</cx:pt>
          <cx:pt idx="2292">19</cx:pt>
          <cx:pt idx="2293">15</cx:pt>
          <cx:pt idx="2294">24</cx:pt>
          <cx:pt idx="2295">37</cx:pt>
          <cx:pt idx="2296">30</cx:pt>
          <cx:pt idx="2297">37</cx:pt>
          <cx:pt idx="2298">13</cx:pt>
          <cx:pt idx="2299">30</cx:pt>
          <cx:pt idx="2300">21</cx:pt>
          <cx:pt idx="2301">27</cx:pt>
          <cx:pt idx="2302">16</cx:pt>
          <cx:pt idx="2303">24</cx:pt>
          <cx:pt idx="2304">4</cx:pt>
          <cx:pt idx="2305">32</cx:pt>
          <cx:pt idx="2306">6</cx:pt>
          <cx:pt idx="2307">34</cx:pt>
          <cx:pt idx="2308">40</cx:pt>
          <cx:pt idx="2309">37</cx:pt>
          <cx:pt idx="2310">42</cx:pt>
          <cx:pt idx="2311">34</cx:pt>
          <cx:pt idx="2312">18</cx:pt>
          <cx:pt idx="2313">4</cx:pt>
          <cx:pt idx="2314">20</cx:pt>
          <cx:pt idx="2315">9</cx:pt>
          <cx:pt idx="2316">6</cx:pt>
          <cx:pt idx="2317">35</cx:pt>
          <cx:pt idx="2318">11</cx:pt>
          <cx:pt idx="2319">10</cx:pt>
          <cx:pt idx="2320">0</cx:pt>
          <cx:pt idx="2321">12</cx:pt>
          <cx:pt idx="2322">26</cx:pt>
          <cx:pt idx="2323">15</cx:pt>
          <cx:pt idx="2324">40</cx:pt>
          <cx:pt idx="2325">23</cx:pt>
          <cx:pt idx="2326">5</cx:pt>
          <cx:pt idx="2327">24</cx:pt>
          <cx:pt idx="2328">9</cx:pt>
          <cx:pt idx="2329">34</cx:pt>
          <cx:pt idx="2330">10</cx:pt>
          <cx:pt idx="2331">1</cx:pt>
          <cx:pt idx="2332">31</cx:pt>
          <cx:pt idx="2333">17</cx:pt>
          <cx:pt idx="2334">28</cx:pt>
          <cx:pt idx="2335">14</cx:pt>
          <cx:pt idx="2336">7</cx:pt>
          <cx:pt idx="2337">33</cx:pt>
          <cx:pt idx="2338">22</cx:pt>
          <cx:pt idx="2339">17</cx:pt>
          <cx:pt idx="2340">5</cx:pt>
          <cx:pt idx="2341">24</cx:pt>
          <cx:pt idx="2342">0</cx:pt>
          <cx:pt idx="2343">25</cx:pt>
          <cx:pt idx="2344">10</cx:pt>
          <cx:pt idx="2345">20</cx:pt>
          <cx:pt idx="2346">1</cx:pt>
          <cx:pt idx="2347">7</cx:pt>
          <cx:pt idx="2348">13</cx:pt>
          <cx:pt idx="2349">35</cx:pt>
          <cx:pt idx="2350">13</cx:pt>
          <cx:pt idx="2351">11</cx:pt>
          <cx:pt idx="2352">21</cx:pt>
          <cx:pt idx="2353">37</cx:pt>
          <cx:pt idx="2354">30</cx:pt>
          <cx:pt idx="2355">5</cx:pt>
          <cx:pt idx="2356">9</cx:pt>
          <cx:pt idx="2357">39</cx:pt>
          <cx:pt idx="2358">39</cx:pt>
          <cx:pt idx="2359">27</cx:pt>
          <cx:pt idx="2360">15</cx:pt>
          <cx:pt idx="2361">26</cx:pt>
          <cx:pt idx="2362">34</cx:pt>
          <cx:pt idx="2363">38</cx:pt>
          <cx:pt idx="2364">8</cx:pt>
          <cx:pt idx="2365">33</cx:pt>
          <cx:pt idx="2366">34</cx:pt>
          <cx:pt idx="2367">40</cx:pt>
          <cx:pt idx="2368">22</cx:pt>
          <cx:pt idx="2369">13</cx:pt>
          <cx:pt idx="2370">32</cx:pt>
          <cx:pt idx="2371">42</cx:pt>
          <cx:pt idx="2372">28</cx:pt>
          <cx:pt idx="2373">41</cx:pt>
          <cx:pt idx="2374">6</cx:pt>
          <cx:pt idx="2375">0</cx:pt>
          <cx:pt idx="2376">32</cx:pt>
          <cx:pt idx="2377">42</cx:pt>
          <cx:pt idx="2378">19</cx:pt>
          <cx:pt idx="2379">1</cx:pt>
          <cx:pt idx="2380">5</cx:pt>
          <cx:pt idx="2381">26</cx:pt>
          <cx:pt idx="2382">10</cx:pt>
          <cx:pt idx="2383">37</cx:pt>
          <cx:pt idx="2384">17</cx:pt>
          <cx:pt idx="2385">8</cx:pt>
          <cx:pt idx="2386">36</cx:pt>
          <cx:pt idx="2387">2</cx:pt>
          <cx:pt idx="2388">25</cx:pt>
          <cx:pt idx="2389">10</cx:pt>
          <cx:pt idx="2390">18</cx:pt>
          <cx:pt idx="2391">16</cx:pt>
          <cx:pt idx="2392">30</cx:pt>
          <cx:pt idx="2393">10</cx:pt>
          <cx:pt idx="2394">6</cx:pt>
          <cx:pt idx="2395">42</cx:pt>
          <cx:pt idx="2396">17</cx:pt>
          <cx:pt idx="2397">15</cx:pt>
          <cx:pt idx="2398">16</cx:pt>
          <cx:pt idx="2399">13</cx:pt>
          <cx:pt idx="2400">11</cx:pt>
          <cx:pt idx="2401">5</cx:pt>
          <cx:pt idx="2402">10</cx:pt>
          <cx:pt idx="2403">20</cx:pt>
          <cx:pt idx="2404">39</cx:pt>
          <cx:pt idx="2405">41</cx:pt>
          <cx:pt idx="2406">24</cx:pt>
          <cx:pt idx="2407">42</cx:pt>
          <cx:pt idx="2408">24</cx:pt>
          <cx:pt idx="2409">8</cx:pt>
          <cx:pt idx="2410">23</cx:pt>
          <cx:pt idx="2411">13</cx:pt>
          <cx:pt idx="2412">7</cx:pt>
          <cx:pt idx="2413">6</cx:pt>
          <cx:pt idx="2414">9</cx:pt>
          <cx:pt idx="2415">22</cx:pt>
          <cx:pt idx="2416">36</cx:pt>
          <cx:pt idx="2417">37</cx:pt>
          <cx:pt idx="2418">37</cx:pt>
          <cx:pt idx="2419">24</cx:pt>
          <cx:pt idx="2420">8</cx:pt>
          <cx:pt idx="2421">9</cx:pt>
          <cx:pt idx="2422">10</cx:pt>
          <cx:pt idx="2423">29</cx:pt>
          <cx:pt idx="2424">19</cx:pt>
          <cx:pt idx="2425">41</cx:pt>
          <cx:pt idx="2426">3</cx:pt>
          <cx:pt idx="2427">34</cx:pt>
          <cx:pt idx="2428">8</cx:pt>
          <cx:pt idx="2429">9</cx:pt>
          <cx:pt idx="2430">30</cx:pt>
          <cx:pt idx="2431">17</cx:pt>
          <cx:pt idx="2432">1</cx:pt>
          <cx:pt idx="2433">3</cx:pt>
          <cx:pt idx="2434">17</cx:pt>
          <cx:pt idx="2435">26</cx:pt>
          <cx:pt idx="2436">22</cx:pt>
          <cx:pt idx="2437">14</cx:pt>
          <cx:pt idx="2438">27</cx:pt>
          <cx:pt idx="2439">21</cx:pt>
          <cx:pt idx="2440">5</cx:pt>
          <cx:pt idx="2441">29</cx:pt>
          <cx:pt idx="2442">17</cx:pt>
          <cx:pt idx="2443">31</cx:pt>
          <cx:pt idx="2444">14</cx:pt>
          <cx:pt idx="2445">35</cx:pt>
          <cx:pt idx="2446">32</cx:pt>
          <cx:pt idx="2447">25</cx:pt>
          <cx:pt idx="2448">34</cx:pt>
          <cx:pt idx="2449">34</cx:pt>
          <cx:pt idx="2450">31</cx:pt>
          <cx:pt idx="2451">7</cx:pt>
          <cx:pt idx="2452">38</cx:pt>
          <cx:pt idx="2453">41</cx:pt>
          <cx:pt idx="2454">32</cx:pt>
          <cx:pt idx="2455">9</cx:pt>
          <cx:pt idx="2456">33</cx:pt>
          <cx:pt idx="2457">2</cx:pt>
          <cx:pt idx="2458">7</cx:pt>
          <cx:pt idx="2459">7</cx:pt>
          <cx:pt idx="2460">37</cx:pt>
          <cx:pt idx="2461">24</cx:pt>
          <cx:pt idx="2462">5</cx:pt>
          <cx:pt idx="2463">42</cx:pt>
          <cx:pt idx="2464">9</cx:pt>
          <cx:pt idx="2465">33</cx:pt>
          <cx:pt idx="2466">31</cx:pt>
          <cx:pt idx="2467">31</cx:pt>
          <cx:pt idx="2468">42</cx:pt>
          <cx:pt idx="2469">28</cx:pt>
          <cx:pt idx="2470">4</cx:pt>
          <cx:pt idx="2471">3</cx:pt>
          <cx:pt idx="2472">7</cx:pt>
          <cx:pt idx="2473">41</cx:pt>
          <cx:pt idx="2474">13</cx:pt>
          <cx:pt idx="2475">22</cx:pt>
          <cx:pt idx="2476">20</cx:pt>
          <cx:pt idx="2477">28</cx:pt>
          <cx:pt idx="2478">41</cx:pt>
          <cx:pt idx="2479">20</cx:pt>
          <cx:pt idx="2480">12</cx:pt>
          <cx:pt idx="2481">27</cx:pt>
          <cx:pt idx="2482">3</cx:pt>
          <cx:pt idx="2483">34</cx:pt>
          <cx:pt idx="2484">1</cx:pt>
          <cx:pt idx="2485">39</cx:pt>
          <cx:pt idx="2486">14</cx:pt>
          <cx:pt idx="2487">26</cx:pt>
          <cx:pt idx="2488">40</cx:pt>
          <cx:pt idx="2489">21</cx:pt>
          <cx:pt idx="2490">36</cx:pt>
          <cx:pt idx="2491">36</cx:pt>
          <cx:pt idx="2492">4</cx:pt>
          <cx:pt idx="2493">12</cx:pt>
          <cx:pt idx="2494">1</cx:pt>
          <cx:pt idx="2495">3</cx:pt>
          <cx:pt idx="2496">14</cx:pt>
          <cx:pt idx="2497">28</cx:pt>
          <cx:pt idx="2498">37</cx:pt>
          <cx:pt idx="2499">16</cx:pt>
          <cx:pt idx="2500">5</cx:pt>
          <cx:pt idx="2501">25</cx:pt>
          <cx:pt idx="2502">38</cx:pt>
          <cx:pt idx="2503">21</cx:pt>
          <cx:pt idx="2504">40</cx:pt>
          <cx:pt idx="2505">8</cx:pt>
          <cx:pt idx="2506">24</cx:pt>
          <cx:pt idx="2507">39</cx:pt>
          <cx:pt idx="2508">35</cx:pt>
          <cx:pt idx="2509">42</cx:pt>
          <cx:pt idx="2510">4</cx:pt>
          <cx:pt idx="2511">33</cx:pt>
          <cx:pt idx="2512">15</cx:pt>
          <cx:pt idx="2513">0</cx:pt>
          <cx:pt idx="2514">20</cx:pt>
          <cx:pt idx="2515">5</cx:pt>
          <cx:pt idx="2516">12</cx:pt>
          <cx:pt idx="2517">25</cx:pt>
          <cx:pt idx="2518">11</cx:pt>
          <cx:pt idx="2519">5</cx:pt>
          <cx:pt idx="2520">26</cx:pt>
          <cx:pt idx="2521">19</cx:pt>
          <cx:pt idx="2522">17</cx:pt>
          <cx:pt idx="2523">32</cx:pt>
          <cx:pt idx="2524">4</cx:pt>
          <cx:pt idx="2525">27</cx:pt>
          <cx:pt idx="2526">8</cx:pt>
          <cx:pt idx="2527">6</cx:pt>
          <cx:pt idx="2528">18</cx:pt>
          <cx:pt idx="2529">24</cx:pt>
          <cx:pt idx="2530">37</cx:pt>
          <cx:pt idx="2531">9</cx:pt>
          <cx:pt idx="2532">18</cx:pt>
          <cx:pt idx="2533">22</cx:pt>
          <cx:pt idx="2534">39</cx:pt>
          <cx:pt idx="2535">23</cx:pt>
          <cx:pt idx="2536">9</cx:pt>
          <cx:pt idx="2537">33</cx:pt>
          <cx:pt idx="2538">21</cx:pt>
          <cx:pt idx="2539">42</cx:pt>
          <cx:pt idx="2540">0</cx:pt>
          <cx:pt idx="2541">9</cx:pt>
          <cx:pt idx="2542">14</cx:pt>
          <cx:pt idx="2543">17</cx:pt>
          <cx:pt idx="2544">30</cx:pt>
          <cx:pt idx="2545">9</cx:pt>
          <cx:pt idx="2546">3</cx:pt>
          <cx:pt idx="2547">23</cx:pt>
          <cx:pt idx="2548">30</cx:pt>
          <cx:pt idx="2549">3</cx:pt>
          <cx:pt idx="2550">34</cx:pt>
          <cx:pt idx="2551">31</cx:pt>
          <cx:pt idx="2552">31</cx:pt>
          <cx:pt idx="2553">16</cx:pt>
          <cx:pt idx="2554">17</cx:pt>
          <cx:pt idx="2555">9</cx:pt>
          <cx:pt idx="2556">3</cx:pt>
          <cx:pt idx="2557">20</cx:pt>
          <cx:pt idx="2558">25</cx:pt>
          <cx:pt idx="2559">4</cx:pt>
          <cx:pt idx="2560">1</cx:pt>
          <cx:pt idx="2561">9</cx:pt>
          <cx:pt idx="2562">12</cx:pt>
          <cx:pt idx="2563">5</cx:pt>
          <cx:pt idx="2564">20</cx:pt>
          <cx:pt idx="2565">33</cx:pt>
          <cx:pt idx="2566">36</cx:pt>
          <cx:pt idx="2567">29</cx:pt>
          <cx:pt idx="2568">23</cx:pt>
          <cx:pt idx="2569">18</cx:pt>
          <cx:pt idx="2570">16</cx:pt>
          <cx:pt idx="2571">21</cx:pt>
          <cx:pt idx="2572">42</cx:pt>
          <cx:pt idx="2573">29</cx:pt>
          <cx:pt idx="2574">31</cx:pt>
          <cx:pt idx="2575">31</cx:pt>
          <cx:pt idx="2576">42</cx:pt>
          <cx:pt idx="2577">32</cx:pt>
          <cx:pt idx="2578">2</cx:pt>
          <cx:pt idx="2579">11</cx:pt>
          <cx:pt idx="2580">31</cx:pt>
          <cx:pt idx="2581">4</cx:pt>
          <cx:pt idx="2582">34</cx:pt>
          <cx:pt idx="2583">19</cx:pt>
          <cx:pt idx="2584">11</cx:pt>
          <cx:pt idx="2585">27</cx:pt>
          <cx:pt idx="2586">21</cx:pt>
          <cx:pt idx="2587">3</cx:pt>
          <cx:pt idx="2588">34</cx:pt>
          <cx:pt idx="2589">13</cx:pt>
          <cx:pt idx="2590">7</cx:pt>
          <cx:pt idx="2591">17</cx:pt>
          <cx:pt idx="2592">19</cx:pt>
          <cx:pt idx="2593">25</cx:pt>
          <cx:pt idx="2594">18</cx:pt>
          <cx:pt idx="2595">19</cx:pt>
          <cx:pt idx="2596">16</cx:pt>
          <cx:pt idx="2597">3</cx:pt>
          <cx:pt idx="2598">40</cx:pt>
          <cx:pt idx="2599">20</cx:pt>
          <cx:pt idx="2600">25</cx:pt>
          <cx:pt idx="2601">28</cx:pt>
          <cx:pt idx="2602">4</cx:pt>
          <cx:pt idx="2603">19</cx:pt>
          <cx:pt idx="2604">16</cx:pt>
          <cx:pt idx="2605">5</cx:pt>
          <cx:pt idx="2606">5</cx:pt>
          <cx:pt idx="2607">21</cx:pt>
          <cx:pt idx="2608">31</cx:pt>
          <cx:pt idx="2609">27</cx:pt>
          <cx:pt idx="2610">4</cx:pt>
          <cx:pt idx="2611">27</cx:pt>
          <cx:pt idx="2612">13</cx:pt>
          <cx:pt idx="2613">33</cx:pt>
          <cx:pt idx="2614">33</cx:pt>
          <cx:pt idx="2615">35</cx:pt>
          <cx:pt idx="2616">25</cx:pt>
          <cx:pt idx="2617">11</cx:pt>
          <cx:pt idx="2618">16</cx:pt>
          <cx:pt idx="2619">36</cx:pt>
          <cx:pt idx="2620">31</cx:pt>
          <cx:pt idx="2621">39</cx:pt>
          <cx:pt idx="2622">9</cx:pt>
          <cx:pt idx="2623">33</cx:pt>
          <cx:pt idx="2624">17</cx:pt>
          <cx:pt idx="2625">35</cx:pt>
          <cx:pt idx="2626">13</cx:pt>
          <cx:pt idx="2627">5</cx:pt>
          <cx:pt idx="2628">30</cx:pt>
          <cx:pt idx="2629">19</cx:pt>
          <cx:pt idx="2630">12</cx:pt>
          <cx:pt idx="2631">26</cx:pt>
          <cx:pt idx="2632">37</cx:pt>
          <cx:pt idx="2633">7</cx:pt>
          <cx:pt idx="2634">10</cx:pt>
          <cx:pt idx="2635">5</cx:pt>
          <cx:pt idx="2636">30</cx:pt>
          <cx:pt idx="2637">30</cx:pt>
          <cx:pt idx="2638">34</cx:pt>
          <cx:pt idx="2639">29</cx:pt>
          <cx:pt idx="2640">38</cx:pt>
          <cx:pt idx="2641">6</cx:pt>
          <cx:pt idx="2642">22</cx:pt>
          <cx:pt idx="2643">16</cx:pt>
          <cx:pt idx="2644">20</cx:pt>
          <cx:pt idx="2645">41</cx:pt>
          <cx:pt idx="2646">39</cx:pt>
          <cx:pt idx="2647">26</cx:pt>
          <cx:pt idx="2648">38</cx:pt>
          <cx:pt idx="2649">16</cx:pt>
          <cx:pt idx="2650">1</cx:pt>
          <cx:pt idx="2651">34</cx:pt>
          <cx:pt idx="2652">30</cx:pt>
          <cx:pt idx="2653">37</cx:pt>
          <cx:pt idx="2654">42</cx:pt>
          <cx:pt idx="2655">3</cx:pt>
          <cx:pt idx="2656">25</cx:pt>
          <cx:pt idx="2657">7</cx:pt>
          <cx:pt idx="2658">21</cx:pt>
          <cx:pt idx="2659">5</cx:pt>
          <cx:pt idx="2660">18</cx:pt>
          <cx:pt idx="2661">11</cx:pt>
          <cx:pt idx="2662">34</cx:pt>
          <cx:pt idx="2663">19</cx:pt>
          <cx:pt idx="2664">12</cx:pt>
          <cx:pt idx="2665">34</cx:pt>
          <cx:pt idx="2666">31</cx:pt>
          <cx:pt idx="2667">10</cx:pt>
          <cx:pt idx="2668">34</cx:pt>
          <cx:pt idx="2669">41</cx:pt>
          <cx:pt idx="2670">23</cx:pt>
          <cx:pt idx="2671">42</cx:pt>
          <cx:pt idx="2672">11</cx:pt>
          <cx:pt idx="2673">6</cx:pt>
          <cx:pt idx="2674">20</cx:pt>
          <cx:pt idx="2675">40</cx:pt>
          <cx:pt idx="2676">14</cx:pt>
          <cx:pt idx="2677">2</cx:pt>
          <cx:pt idx="2678">35</cx:pt>
          <cx:pt idx="2679">8</cx:pt>
          <cx:pt idx="2680">9</cx:pt>
          <cx:pt idx="2681">6</cx:pt>
          <cx:pt idx="2682">3</cx:pt>
          <cx:pt idx="2683">40</cx:pt>
          <cx:pt idx="2684">7</cx:pt>
          <cx:pt idx="2685">18</cx:pt>
          <cx:pt idx="2686">29</cx:pt>
          <cx:pt idx="2687">37</cx:pt>
          <cx:pt idx="2688">38</cx:pt>
          <cx:pt idx="2689">40</cx:pt>
          <cx:pt idx="2690">23</cx:pt>
          <cx:pt idx="2691">29</cx:pt>
          <cx:pt idx="2692">32</cx:pt>
          <cx:pt idx="2693">20</cx:pt>
          <cx:pt idx="2694">3</cx:pt>
          <cx:pt idx="2695">1</cx:pt>
          <cx:pt idx="2696">12</cx:pt>
          <cx:pt idx="2697">32</cx:pt>
          <cx:pt idx="2698">22</cx:pt>
          <cx:pt idx="2699">17</cx:pt>
          <cx:pt idx="2700">5</cx:pt>
          <cx:pt idx="2701">32</cx:pt>
          <cx:pt idx="2702">31</cx:pt>
          <cx:pt idx="2703">34</cx:pt>
          <cx:pt idx="2704">36</cx:pt>
          <cx:pt idx="2705">13</cx:pt>
          <cx:pt idx="2706">35</cx:pt>
          <cx:pt idx="2707">19</cx:pt>
          <cx:pt idx="2708">6</cx:pt>
          <cx:pt idx="2709">38</cx:pt>
          <cx:pt idx="2710">22</cx:pt>
          <cx:pt idx="2711">23</cx:pt>
          <cx:pt idx="2712">16</cx:pt>
          <cx:pt idx="2713">41</cx:pt>
          <cx:pt idx="2714">38</cx:pt>
          <cx:pt idx="2715">35</cx:pt>
          <cx:pt idx="2716">15</cx:pt>
          <cx:pt idx="2717">4</cx:pt>
          <cx:pt idx="2718">3</cx:pt>
          <cx:pt idx="2719">20</cx:pt>
          <cx:pt idx="2720">39</cx:pt>
          <cx:pt idx="2721">11</cx:pt>
          <cx:pt idx="2722">33</cx:pt>
          <cx:pt idx="2723">12</cx:pt>
          <cx:pt idx="2724">38</cx:pt>
          <cx:pt idx="2725">30</cx:pt>
          <cx:pt idx="2726">20</cx:pt>
          <cx:pt idx="2727">34</cx:pt>
          <cx:pt idx="2728">20</cx:pt>
          <cx:pt idx="2729">41</cx:pt>
          <cx:pt idx="2730">2</cx:pt>
          <cx:pt idx="2731">8</cx:pt>
          <cx:pt idx="2732">10</cx:pt>
          <cx:pt idx="2733">42</cx:pt>
          <cx:pt idx="2734">14</cx:pt>
          <cx:pt idx="2735">2</cx:pt>
          <cx:pt idx="2736">12</cx:pt>
          <cx:pt idx="2737">0</cx:pt>
          <cx:pt idx="2738">11</cx:pt>
          <cx:pt idx="2739">4</cx:pt>
          <cx:pt idx="2740">19</cx:pt>
          <cx:pt idx="2741">39</cx:pt>
          <cx:pt idx="2742">15</cx:pt>
          <cx:pt idx="2743">16</cx:pt>
          <cx:pt idx="2744">24</cx:pt>
          <cx:pt idx="2745">14</cx:pt>
          <cx:pt idx="2746">3</cx:pt>
          <cx:pt idx="2747">9</cx:pt>
          <cx:pt idx="2748">24</cx:pt>
          <cx:pt idx="2749">24</cx:pt>
          <cx:pt idx="2750">23</cx:pt>
          <cx:pt idx="2751">14</cx:pt>
          <cx:pt idx="2752">13</cx:pt>
          <cx:pt idx="2753">20</cx:pt>
          <cx:pt idx="2754">42</cx:pt>
          <cx:pt idx="2755">4</cx:pt>
          <cx:pt idx="2756">8</cx:pt>
          <cx:pt idx="2757">33</cx:pt>
          <cx:pt idx="2758">42</cx:pt>
          <cx:pt idx="2759">39</cx:pt>
          <cx:pt idx="2760">7</cx:pt>
          <cx:pt idx="2761">28</cx:pt>
          <cx:pt idx="2762">10</cx:pt>
          <cx:pt idx="2763">2</cx:pt>
          <cx:pt idx="2764">33</cx:pt>
          <cx:pt idx="2765">2</cx:pt>
          <cx:pt idx="2766">29</cx:pt>
          <cx:pt idx="2767">22</cx:pt>
          <cx:pt idx="2768">3</cx:pt>
          <cx:pt idx="2769">17</cx:pt>
          <cx:pt idx="2770">33</cx:pt>
          <cx:pt idx="2771">6</cx:pt>
          <cx:pt idx="2772">16</cx:pt>
          <cx:pt idx="2773">26</cx:pt>
          <cx:pt idx="2774">9</cx:pt>
          <cx:pt idx="2775">13</cx:pt>
          <cx:pt idx="2776">4</cx:pt>
          <cx:pt idx="2777">30</cx:pt>
          <cx:pt idx="2778">41</cx:pt>
          <cx:pt idx="2779">38</cx:pt>
          <cx:pt idx="2780">18</cx:pt>
          <cx:pt idx="2781">1</cx:pt>
          <cx:pt idx="2782">30</cx:pt>
          <cx:pt idx="2783">36</cx:pt>
          <cx:pt idx="2784">30</cx:pt>
          <cx:pt idx="2785">39</cx:pt>
          <cx:pt idx="2786">0</cx:pt>
          <cx:pt idx="2787">11</cx:pt>
          <cx:pt idx="2788">19</cx:pt>
          <cx:pt idx="2789">12</cx:pt>
          <cx:pt idx="2790">19</cx:pt>
          <cx:pt idx="2791">41</cx:pt>
          <cx:pt idx="2792">13</cx:pt>
          <cx:pt idx="2793">12</cx:pt>
          <cx:pt idx="2794">27</cx:pt>
          <cx:pt idx="2795">30</cx:pt>
          <cx:pt idx="2796">37</cx:pt>
          <cx:pt idx="2797">5</cx:pt>
          <cx:pt idx="2798">13</cx:pt>
          <cx:pt idx="2799">18</cx:pt>
          <cx:pt idx="2800">5</cx:pt>
          <cx:pt idx="2801">36</cx:pt>
          <cx:pt idx="2802">22</cx:pt>
          <cx:pt idx="2803">2</cx:pt>
          <cx:pt idx="2804">40</cx:pt>
          <cx:pt idx="2805">15</cx:pt>
          <cx:pt idx="2806">42</cx:pt>
          <cx:pt idx="2807">35</cx:pt>
          <cx:pt idx="2808">10</cx:pt>
          <cx:pt idx="2809">31</cx:pt>
          <cx:pt idx="2810">6</cx:pt>
          <cx:pt idx="2811">40</cx:pt>
          <cx:pt idx="2812">22</cx:pt>
          <cx:pt idx="2813">18</cx:pt>
          <cx:pt idx="2814">18</cx:pt>
          <cx:pt idx="2815">29</cx:pt>
          <cx:pt idx="2816">38</cx:pt>
          <cx:pt idx="2817">32</cx:pt>
          <cx:pt idx="2818">23</cx:pt>
          <cx:pt idx="2819">37</cx:pt>
          <cx:pt idx="2820">29</cx:pt>
          <cx:pt idx="2821">30</cx:pt>
          <cx:pt idx="2822">41</cx:pt>
          <cx:pt idx="2823">1</cx:pt>
          <cx:pt idx="2824">33</cx:pt>
          <cx:pt idx="2825">0</cx:pt>
          <cx:pt idx="2826">24</cx:pt>
          <cx:pt idx="2827">26</cx:pt>
          <cx:pt idx="2828">18</cx:pt>
          <cx:pt idx="2829">8</cx:pt>
          <cx:pt idx="2830">41</cx:pt>
          <cx:pt idx="2831">4</cx:pt>
          <cx:pt idx="2832">2</cx:pt>
          <cx:pt idx="2833">15</cx:pt>
          <cx:pt idx="2834">41</cx:pt>
          <cx:pt idx="2835">4</cx:pt>
          <cx:pt idx="2836">41</cx:pt>
          <cx:pt idx="2837">17</cx:pt>
          <cx:pt idx="2838">11</cx:pt>
          <cx:pt idx="2839">0</cx:pt>
          <cx:pt idx="2840">9</cx:pt>
          <cx:pt idx="2841">37</cx:pt>
          <cx:pt idx="2842">42</cx:pt>
          <cx:pt idx="2843">40</cx:pt>
          <cx:pt idx="2844">8</cx:pt>
          <cx:pt idx="2845">28</cx:pt>
          <cx:pt idx="2846">25</cx:pt>
          <cx:pt idx="2847">11</cx:pt>
          <cx:pt idx="2848">25</cx:pt>
          <cx:pt idx="2849">15</cx:pt>
          <cx:pt idx="2850">21</cx:pt>
          <cx:pt idx="2851">13</cx:pt>
          <cx:pt idx="2852">38</cx:pt>
          <cx:pt idx="2853">2</cx:pt>
          <cx:pt idx="2854">34</cx:pt>
          <cx:pt idx="2855">13</cx:pt>
          <cx:pt idx="2856">37</cx:pt>
          <cx:pt idx="2857">33</cx:pt>
          <cx:pt idx="2858">32</cx:pt>
          <cx:pt idx="2859">6</cx:pt>
          <cx:pt idx="2860">11</cx:pt>
          <cx:pt idx="2861">13</cx:pt>
          <cx:pt idx="2862">14</cx:pt>
          <cx:pt idx="2863">2</cx:pt>
          <cx:pt idx="2864">35</cx:pt>
          <cx:pt idx="2865">29</cx:pt>
          <cx:pt idx="2866">7</cx:pt>
          <cx:pt idx="2867">35</cx:pt>
          <cx:pt idx="2868">14</cx:pt>
          <cx:pt idx="2869">39</cx:pt>
          <cx:pt idx="2870">16</cx:pt>
          <cx:pt idx="2871">1</cx:pt>
          <cx:pt idx="2872">3</cx:pt>
          <cx:pt idx="2873">15</cx:pt>
          <cx:pt idx="2874">8</cx:pt>
          <cx:pt idx="2875">19</cx:pt>
          <cx:pt idx="2876">26</cx:pt>
          <cx:pt idx="2877">33</cx:pt>
          <cx:pt idx="2878">32</cx:pt>
          <cx:pt idx="2879">27</cx:pt>
          <cx:pt idx="2880">16</cx:pt>
          <cx:pt idx="2881">1</cx:pt>
          <cx:pt idx="2882">35</cx:pt>
          <cx:pt idx="2883">38</cx:pt>
          <cx:pt idx="2884">11</cx:pt>
          <cx:pt idx="2885">36</cx:pt>
          <cx:pt idx="2886">19</cx:pt>
          <cx:pt idx="2887">42</cx:pt>
          <cx:pt idx="2888">0</cx:pt>
          <cx:pt idx="2889">33</cx:pt>
          <cx:pt idx="2890">17</cx:pt>
          <cx:pt idx="2891">25</cx:pt>
          <cx:pt idx="2892">14</cx:pt>
          <cx:pt idx="2893">37</cx:pt>
          <cx:pt idx="2894">22</cx:pt>
          <cx:pt idx="2895">37</cx:pt>
          <cx:pt idx="2896">24</cx:pt>
          <cx:pt idx="2897">28</cx:pt>
          <cx:pt idx="2898">2</cx:pt>
          <cx:pt idx="2899">26</cx:pt>
          <cx:pt idx="2900">38</cx:pt>
          <cx:pt idx="2901">42</cx:pt>
          <cx:pt idx="2902">15</cx:pt>
          <cx:pt idx="2903">41</cx:pt>
          <cx:pt idx="2904">28</cx:pt>
          <cx:pt idx="2905">3</cx:pt>
          <cx:pt idx="2906">8</cx:pt>
          <cx:pt idx="2907">30</cx:pt>
          <cx:pt idx="2908">15</cx:pt>
          <cx:pt idx="2909">3</cx:pt>
          <cx:pt idx="2910">15</cx:pt>
          <cx:pt idx="2911">8</cx:pt>
          <cx:pt idx="2912">22</cx:pt>
          <cx:pt idx="2913">30</cx:pt>
          <cx:pt idx="2914">13</cx:pt>
          <cx:pt idx="2915">11</cx:pt>
          <cx:pt idx="2916">39</cx:pt>
          <cx:pt idx="2917">11</cx:pt>
          <cx:pt idx="2918">24</cx:pt>
          <cx:pt idx="2919">7</cx:pt>
          <cx:pt idx="2920">17</cx:pt>
          <cx:pt idx="2921">18</cx:pt>
          <cx:pt idx="2922">40</cx:pt>
          <cx:pt idx="2923">28</cx:pt>
          <cx:pt idx="2924">23</cx:pt>
          <cx:pt idx="2925">22</cx:pt>
          <cx:pt idx="2926">9</cx:pt>
          <cx:pt idx="2927">5</cx:pt>
          <cx:pt idx="2928">0</cx:pt>
          <cx:pt idx="2929">13</cx:pt>
          <cx:pt idx="2930">21</cx:pt>
          <cx:pt idx="2931">1</cx:pt>
          <cx:pt idx="2932">37</cx:pt>
          <cx:pt idx="2933">31</cx:pt>
          <cx:pt idx="2934">23</cx:pt>
          <cx:pt idx="2935">38</cx:pt>
          <cx:pt idx="2936">10</cx:pt>
          <cx:pt idx="2937">25</cx:pt>
          <cx:pt idx="2938">16</cx:pt>
          <cx:pt idx="2939">32</cx:pt>
          <cx:pt idx="2940">8</cx:pt>
          <cx:pt idx="2941">8</cx:pt>
          <cx:pt idx="2942">23</cx:pt>
          <cx:pt idx="2943">36</cx:pt>
          <cx:pt idx="2944">42</cx:pt>
          <cx:pt idx="2945">7</cx:pt>
          <cx:pt idx="2946">41</cx:pt>
          <cx:pt idx="2947">38</cx:pt>
          <cx:pt idx="2948">9</cx:pt>
          <cx:pt idx="2949">13</cx:pt>
          <cx:pt idx="2950">20</cx:pt>
          <cx:pt idx="2951">17</cx:pt>
          <cx:pt idx="2952">38</cx:pt>
          <cx:pt idx="2953">37</cx:pt>
          <cx:pt idx="2954">15</cx:pt>
          <cx:pt idx="2955">22</cx:pt>
          <cx:pt idx="2956">30</cx:pt>
          <cx:pt idx="2957">13</cx:pt>
          <cx:pt idx="2958">14</cx:pt>
          <cx:pt idx="2959">8</cx:pt>
          <cx:pt idx="2960">9</cx:pt>
          <cx:pt idx="2961">10</cx:pt>
          <cx:pt idx="2962">1</cx:pt>
          <cx:pt idx="2963">1</cx:pt>
          <cx:pt idx="2964">12</cx:pt>
          <cx:pt idx="2965">13</cx:pt>
          <cx:pt idx="2966">1</cx:pt>
          <cx:pt idx="2967">13</cx:pt>
          <cx:pt idx="2968">35</cx:pt>
          <cx:pt idx="2969">27</cx:pt>
          <cx:pt idx="2970">40</cx:pt>
          <cx:pt idx="2971">8</cx:pt>
          <cx:pt idx="2972">3</cx:pt>
          <cx:pt idx="2973">7</cx:pt>
          <cx:pt idx="2974">1</cx:pt>
          <cx:pt idx="2975">25</cx:pt>
          <cx:pt idx="2976">13</cx:pt>
          <cx:pt idx="2977">28</cx:pt>
          <cx:pt idx="2978">0</cx:pt>
          <cx:pt idx="2979">15</cx:pt>
          <cx:pt idx="2980">6</cx:pt>
          <cx:pt idx="2981">15</cx:pt>
          <cx:pt idx="2982">7</cx:pt>
          <cx:pt idx="2983">25</cx:pt>
          <cx:pt idx="2984">32</cx:pt>
          <cx:pt idx="2985">31</cx:pt>
          <cx:pt idx="2986">25</cx:pt>
          <cx:pt idx="2987">5</cx:pt>
          <cx:pt idx="2988">13</cx:pt>
          <cx:pt idx="2989">39</cx:pt>
          <cx:pt idx="2990">18</cx:pt>
          <cx:pt idx="2991">30</cx:pt>
          <cx:pt idx="2992">20</cx:pt>
          <cx:pt idx="2993">16</cx:pt>
          <cx:pt idx="2994">33</cx:pt>
          <cx:pt idx="2995">36</cx:pt>
          <cx:pt idx="2996">30</cx:pt>
          <cx:pt idx="2997">41</cx:pt>
          <cx:pt idx="2998">41</cx:pt>
          <cx:pt idx="2999">28</cx:pt>
          <cx:pt idx="3000">21</cx:pt>
          <cx:pt idx="3001">34</cx:pt>
          <cx:pt idx="3002">15</cx:pt>
          <cx:pt idx="3003">14</cx:pt>
          <cx:pt idx="3004">34</cx:pt>
          <cx:pt idx="3005">8</cx:pt>
          <cx:pt idx="3006">13</cx:pt>
          <cx:pt idx="3007">7</cx:pt>
          <cx:pt idx="3008">20</cx:pt>
          <cx:pt idx="3009">29</cx:pt>
          <cx:pt idx="3010">23</cx:pt>
          <cx:pt idx="3011">27</cx:pt>
          <cx:pt idx="3012">12</cx:pt>
          <cx:pt idx="3013">31</cx:pt>
          <cx:pt idx="3014">24</cx:pt>
          <cx:pt idx="3015">22</cx:pt>
          <cx:pt idx="3016">41</cx:pt>
          <cx:pt idx="3017">25</cx:pt>
          <cx:pt idx="3018">16</cx:pt>
          <cx:pt idx="3019">26</cx:pt>
          <cx:pt idx="3020">16</cx:pt>
          <cx:pt idx="3021">19</cx:pt>
          <cx:pt idx="3022">20</cx:pt>
          <cx:pt idx="3023">41</cx:pt>
          <cx:pt idx="3024">41</cx:pt>
          <cx:pt idx="3025">30</cx:pt>
          <cx:pt idx="3026">24</cx:pt>
          <cx:pt idx="3027">13</cx:pt>
          <cx:pt idx="3028">0</cx:pt>
          <cx:pt idx="3029">9</cx:pt>
          <cx:pt idx="3030">0</cx:pt>
          <cx:pt idx="3031">11</cx:pt>
          <cx:pt idx="3032">18</cx:pt>
          <cx:pt idx="3033">34</cx:pt>
          <cx:pt idx="3034">29</cx:pt>
          <cx:pt idx="3035">33</cx:pt>
          <cx:pt idx="3036">40</cx:pt>
          <cx:pt idx="3037">35</cx:pt>
          <cx:pt idx="3038">3</cx:pt>
          <cx:pt idx="3039">22</cx:pt>
          <cx:pt idx="3040">21</cx:pt>
          <cx:pt idx="3041">4</cx:pt>
          <cx:pt idx="3042">3</cx:pt>
          <cx:pt idx="3043">18</cx:pt>
          <cx:pt idx="3044">39</cx:pt>
          <cx:pt idx="3045">8</cx:pt>
          <cx:pt idx="3046">17</cx:pt>
          <cx:pt idx="3047">8</cx:pt>
          <cx:pt idx="3048">36</cx:pt>
          <cx:pt idx="3049">5</cx:pt>
          <cx:pt idx="3050">5</cx:pt>
          <cx:pt idx="3051">19</cx:pt>
          <cx:pt idx="3052">19</cx:pt>
          <cx:pt idx="3053">40</cx:pt>
          <cx:pt idx="3054">15</cx:pt>
          <cx:pt idx="3055">10</cx:pt>
          <cx:pt idx="3056">39</cx:pt>
          <cx:pt idx="3057">13</cx:pt>
          <cx:pt idx="3058">3</cx:pt>
          <cx:pt idx="3059">3</cx:pt>
          <cx:pt idx="3060">31</cx:pt>
          <cx:pt idx="3061">32</cx:pt>
          <cx:pt idx="3062">13</cx:pt>
          <cx:pt idx="3063">19</cx:pt>
          <cx:pt idx="3064">13</cx:pt>
          <cx:pt idx="3065">29</cx:pt>
          <cx:pt idx="3066">20</cx:pt>
          <cx:pt idx="3067">3</cx:pt>
          <cx:pt idx="3068">26</cx:pt>
          <cx:pt idx="3069">7</cx:pt>
          <cx:pt idx="3070">28</cx:pt>
          <cx:pt idx="3071">4</cx:pt>
          <cx:pt idx="3072">41</cx:pt>
          <cx:pt idx="3073">31</cx:pt>
          <cx:pt idx="3074">26</cx:pt>
          <cx:pt idx="3075">22</cx:pt>
          <cx:pt idx="3076">1</cx:pt>
          <cx:pt idx="3077">21</cx:pt>
          <cx:pt idx="3078">15</cx:pt>
          <cx:pt idx="3079">25</cx:pt>
          <cx:pt idx="3080">2</cx:pt>
          <cx:pt idx="3081">9</cx:pt>
          <cx:pt idx="3082">24</cx:pt>
          <cx:pt idx="3083">41</cx:pt>
          <cx:pt idx="3084">2</cx:pt>
          <cx:pt idx="3085">8</cx:pt>
          <cx:pt idx="3086">14</cx:pt>
          <cx:pt idx="3087">30</cx:pt>
          <cx:pt idx="3088">5</cx:pt>
          <cx:pt idx="3089">39</cx:pt>
          <cx:pt idx="3090">17</cx:pt>
          <cx:pt idx="3091">4</cx:pt>
          <cx:pt idx="3092">21</cx:pt>
          <cx:pt idx="3093">22</cx:pt>
          <cx:pt idx="3094">16</cx:pt>
          <cx:pt idx="3095">31</cx:pt>
          <cx:pt idx="3096">20</cx:pt>
          <cx:pt idx="3097">33</cx:pt>
          <cx:pt idx="3098">33</cx:pt>
          <cx:pt idx="3099">2</cx:pt>
          <cx:pt idx="3100">12</cx:pt>
          <cx:pt idx="3101">8</cx:pt>
          <cx:pt idx="3102">10</cx:pt>
          <cx:pt idx="3103">16</cx:pt>
          <cx:pt idx="3104">11</cx:pt>
          <cx:pt idx="3105">30</cx:pt>
          <cx:pt idx="3106">14</cx:pt>
          <cx:pt idx="3107">42</cx:pt>
          <cx:pt idx="3108">34</cx:pt>
          <cx:pt idx="3109">32</cx:pt>
          <cx:pt idx="3110">26</cx:pt>
          <cx:pt idx="3111">26</cx:pt>
          <cx:pt idx="3112">5</cx:pt>
          <cx:pt idx="3113">3</cx:pt>
          <cx:pt idx="3114">18</cx:pt>
          <cx:pt idx="3115">25</cx:pt>
          <cx:pt idx="3116">21</cx:pt>
          <cx:pt idx="3117">28</cx:pt>
          <cx:pt idx="3118">28</cx:pt>
          <cx:pt idx="3119">16</cx:pt>
          <cx:pt idx="3120">2</cx:pt>
          <cx:pt idx="3121">15</cx:pt>
          <cx:pt idx="3122">29</cx:pt>
          <cx:pt idx="3123">37</cx:pt>
          <cx:pt idx="3124">6</cx:pt>
          <cx:pt idx="3125">7</cx:pt>
          <cx:pt idx="3126">39</cx:pt>
          <cx:pt idx="3127">2</cx:pt>
          <cx:pt idx="3128">23</cx:pt>
          <cx:pt idx="3129">37</cx:pt>
          <cx:pt idx="3130">28</cx:pt>
          <cx:pt idx="3131">41</cx:pt>
          <cx:pt idx="3132">37</cx:pt>
          <cx:pt idx="3133">22</cx:pt>
          <cx:pt idx="3134">5</cx:pt>
          <cx:pt idx="3135">39</cx:pt>
          <cx:pt idx="3136">13</cx:pt>
          <cx:pt idx="3137">31</cx:pt>
          <cx:pt idx="3138">12</cx:pt>
          <cx:pt idx="3139">35</cx:pt>
          <cx:pt idx="3140">23</cx:pt>
          <cx:pt idx="3141">10</cx:pt>
          <cx:pt idx="3142">0</cx:pt>
          <cx:pt idx="3143">30</cx:pt>
          <cx:pt idx="3144">41</cx:pt>
          <cx:pt idx="3145">11</cx:pt>
          <cx:pt idx="3146">22</cx:pt>
          <cx:pt idx="3147">5</cx:pt>
          <cx:pt idx="3148">20</cx:pt>
          <cx:pt idx="3149">11</cx:pt>
          <cx:pt idx="3150">21</cx:pt>
          <cx:pt idx="3151">6</cx:pt>
          <cx:pt idx="3152">42</cx:pt>
          <cx:pt idx="3153">31</cx:pt>
          <cx:pt idx="3154">24</cx:pt>
          <cx:pt idx="3155">35</cx:pt>
          <cx:pt idx="3156">34</cx:pt>
          <cx:pt idx="3157">3</cx:pt>
          <cx:pt idx="3158">20</cx:pt>
          <cx:pt idx="3159">13</cx:pt>
          <cx:pt idx="3160">33</cx:pt>
          <cx:pt idx="3161">22</cx:pt>
          <cx:pt idx="3162">7</cx:pt>
          <cx:pt idx="3163">0</cx:pt>
          <cx:pt idx="3164">37</cx:pt>
          <cx:pt idx="3165">16</cx:pt>
          <cx:pt idx="3166">40</cx:pt>
          <cx:pt idx="3167">38</cx:pt>
          <cx:pt idx="3168">17</cx:pt>
          <cx:pt idx="3169">14</cx:pt>
          <cx:pt idx="3170">16</cx:pt>
          <cx:pt idx="3171">13</cx:pt>
          <cx:pt idx="3172">23</cx:pt>
          <cx:pt idx="3173">34</cx:pt>
          <cx:pt idx="3174">16</cx:pt>
          <cx:pt idx="3175">28</cx:pt>
          <cx:pt idx="3176">4</cx:pt>
          <cx:pt idx="3177">30</cx:pt>
          <cx:pt idx="3178">20</cx:pt>
          <cx:pt idx="3179">40</cx:pt>
          <cx:pt idx="3180">19</cx:pt>
          <cx:pt idx="3181">42</cx:pt>
          <cx:pt idx="3182">32</cx:pt>
          <cx:pt idx="3183">27</cx:pt>
          <cx:pt idx="3184">17</cx:pt>
          <cx:pt idx="3185">0</cx:pt>
          <cx:pt idx="3186">7</cx:pt>
          <cx:pt idx="3187">33</cx:pt>
          <cx:pt idx="3188">27</cx:pt>
          <cx:pt idx="3189">32</cx:pt>
          <cx:pt idx="3190">35</cx:pt>
          <cx:pt idx="3191">20</cx:pt>
          <cx:pt idx="3192">23</cx:pt>
          <cx:pt idx="3193">13</cx:pt>
          <cx:pt idx="3194">7</cx:pt>
          <cx:pt idx="3195">18</cx:pt>
          <cx:pt idx="3196">29</cx:pt>
          <cx:pt idx="3197">17</cx:pt>
          <cx:pt idx="3198">3</cx:pt>
          <cx:pt idx="3199">0</cx:pt>
          <cx:pt idx="3200">34</cx:pt>
          <cx:pt idx="3201">32</cx:pt>
          <cx:pt idx="3202">20</cx:pt>
          <cx:pt idx="3203">42</cx:pt>
          <cx:pt idx="3204">19</cx:pt>
          <cx:pt idx="3205">41</cx:pt>
          <cx:pt idx="3206">15</cx:pt>
          <cx:pt idx="3207">20</cx:pt>
          <cx:pt idx="3208">41</cx:pt>
          <cx:pt idx="3209">15</cx:pt>
          <cx:pt idx="3210">28</cx:pt>
          <cx:pt idx="3211">21</cx:pt>
          <cx:pt idx="3212">18</cx:pt>
          <cx:pt idx="3213">0</cx:pt>
          <cx:pt idx="3214">7</cx:pt>
          <cx:pt idx="3215">21</cx:pt>
          <cx:pt idx="3216">13</cx:pt>
          <cx:pt idx="3217">12</cx:pt>
          <cx:pt idx="3218">3</cx:pt>
          <cx:pt idx="3219">11</cx:pt>
          <cx:pt idx="3220">10</cx:pt>
          <cx:pt idx="3221">21</cx:pt>
          <cx:pt idx="3222">1</cx:pt>
          <cx:pt idx="3223">19</cx:pt>
          <cx:pt idx="3224">11</cx:pt>
          <cx:pt idx="3225">19</cx:pt>
          <cx:pt idx="3226">3</cx:pt>
          <cx:pt idx="3227">40</cx:pt>
          <cx:pt idx="3228">27</cx:pt>
          <cx:pt idx="3229">3</cx:pt>
          <cx:pt idx="3230">3</cx:pt>
          <cx:pt idx="3231">6</cx:pt>
          <cx:pt idx="3232">2</cx:pt>
          <cx:pt idx="3233">10</cx:pt>
          <cx:pt idx="3234">18</cx:pt>
          <cx:pt idx="3235">26</cx:pt>
          <cx:pt idx="3236">31</cx:pt>
          <cx:pt idx="3237">3</cx:pt>
          <cx:pt idx="3238">36</cx:pt>
          <cx:pt idx="3239">12</cx:pt>
          <cx:pt idx="3240">16</cx:pt>
          <cx:pt idx="3241">14</cx:pt>
          <cx:pt idx="3242">40</cx:pt>
          <cx:pt idx="3243">6</cx:pt>
          <cx:pt idx="3244">7</cx:pt>
          <cx:pt idx="3245">30</cx:pt>
          <cx:pt idx="3246">13</cx:pt>
          <cx:pt idx="3247">6</cx:pt>
          <cx:pt idx="3248">25</cx:pt>
          <cx:pt idx="3249">15</cx:pt>
          <cx:pt idx="3250">31</cx:pt>
          <cx:pt idx="3251">3</cx:pt>
          <cx:pt idx="3252">31</cx:pt>
          <cx:pt idx="3253">14</cx:pt>
          <cx:pt idx="3254">31</cx:pt>
          <cx:pt idx="3255">16</cx:pt>
          <cx:pt idx="3256">31</cx:pt>
          <cx:pt idx="3257">22</cx:pt>
          <cx:pt idx="3258">7</cx:pt>
          <cx:pt idx="3259">34</cx:pt>
          <cx:pt idx="3260">2</cx:pt>
          <cx:pt idx="3261">33</cx:pt>
          <cx:pt idx="3262">40</cx:pt>
          <cx:pt idx="3263">10</cx:pt>
          <cx:pt idx="3264">7</cx:pt>
          <cx:pt idx="3265">9</cx:pt>
          <cx:pt idx="3266">5</cx:pt>
          <cx:pt idx="3267">7</cx:pt>
          <cx:pt idx="3268">25</cx:pt>
          <cx:pt idx="3269">5</cx:pt>
          <cx:pt idx="3270">19</cx:pt>
          <cx:pt idx="3271">4</cx:pt>
          <cx:pt idx="3272">15</cx:pt>
          <cx:pt idx="3273">12</cx:pt>
          <cx:pt idx="3274">7</cx:pt>
          <cx:pt idx="3275">42</cx:pt>
          <cx:pt idx="3276">8</cx:pt>
          <cx:pt idx="3277">37</cx:pt>
          <cx:pt idx="3278">1</cx:pt>
          <cx:pt idx="3279">37</cx:pt>
          <cx:pt idx="3280">28</cx:pt>
          <cx:pt idx="3281">33</cx:pt>
          <cx:pt idx="3282">26</cx:pt>
          <cx:pt idx="3283">16</cx:pt>
          <cx:pt idx="3284">0</cx:pt>
          <cx:pt idx="3285">10</cx:pt>
          <cx:pt idx="3286">11</cx:pt>
          <cx:pt idx="3287">26</cx:pt>
          <cx:pt idx="3288">16</cx:pt>
          <cx:pt idx="3289">26</cx:pt>
          <cx:pt idx="3290">10</cx:pt>
          <cx:pt idx="3291">34</cx:pt>
          <cx:pt idx="3292">28</cx:pt>
          <cx:pt idx="3293">2</cx:pt>
          <cx:pt idx="3294">28</cx:pt>
          <cx:pt idx="3295">39</cx:pt>
          <cx:pt idx="3296">27</cx:pt>
          <cx:pt idx="3297">7</cx:pt>
          <cx:pt idx="3298">16</cx:pt>
          <cx:pt idx="3299">4</cx:pt>
          <cx:pt idx="3300">25</cx:pt>
          <cx:pt idx="3301">23</cx:pt>
          <cx:pt idx="3302">15</cx:pt>
          <cx:pt idx="3303">15</cx:pt>
          <cx:pt idx="3304">29</cx:pt>
          <cx:pt idx="3305">17</cx:pt>
          <cx:pt idx="3306">15</cx:pt>
          <cx:pt idx="3307">16</cx:pt>
          <cx:pt idx="3308">1</cx:pt>
          <cx:pt idx="3309">3</cx:pt>
          <cx:pt idx="3310">38</cx:pt>
          <cx:pt idx="3311">36</cx:pt>
          <cx:pt idx="3312">2</cx:pt>
          <cx:pt idx="3313">14</cx:pt>
          <cx:pt idx="3314">31</cx:pt>
          <cx:pt idx="3315">35</cx:pt>
          <cx:pt idx="3316">31</cx:pt>
          <cx:pt idx="3317">3</cx:pt>
          <cx:pt idx="3318">24</cx:pt>
          <cx:pt idx="3319">20</cx:pt>
          <cx:pt idx="3320">33</cx:pt>
          <cx:pt idx="3321">18</cx:pt>
          <cx:pt idx="3322">8</cx:pt>
          <cx:pt idx="3323">39</cx:pt>
          <cx:pt idx="3324">26</cx:pt>
          <cx:pt idx="3325">6</cx:pt>
          <cx:pt idx="3326">21</cx:pt>
          <cx:pt idx="3327">4</cx:pt>
          <cx:pt idx="3328">27</cx:pt>
          <cx:pt idx="3329">11</cx:pt>
          <cx:pt idx="3330">3</cx:pt>
          <cx:pt idx="3331">10</cx:pt>
          <cx:pt idx="3332">9</cx:pt>
          <cx:pt idx="3333">9</cx:pt>
          <cx:pt idx="3334">5</cx:pt>
          <cx:pt idx="3335">28</cx:pt>
          <cx:pt idx="3336">9</cx:pt>
          <cx:pt idx="3337">19</cx:pt>
          <cx:pt idx="3338">34</cx:pt>
          <cx:pt idx="3339">31</cx:pt>
          <cx:pt idx="3340">14</cx:pt>
          <cx:pt idx="3341">5</cx:pt>
          <cx:pt idx="3342">23</cx:pt>
          <cx:pt idx="3343">25</cx:pt>
          <cx:pt idx="3344">25</cx:pt>
          <cx:pt idx="3345">23</cx:pt>
          <cx:pt idx="3346">20</cx:pt>
          <cx:pt idx="3347">41</cx:pt>
          <cx:pt idx="3348">4</cx:pt>
          <cx:pt idx="3349">30</cx:pt>
          <cx:pt idx="3350">3</cx:pt>
          <cx:pt idx="3351">14</cx:pt>
          <cx:pt idx="3352">38</cx:pt>
          <cx:pt idx="3353">10</cx:pt>
          <cx:pt idx="3354">7</cx:pt>
          <cx:pt idx="3355">20</cx:pt>
          <cx:pt idx="3356">2</cx:pt>
          <cx:pt idx="3357">39</cx:pt>
          <cx:pt idx="3358">12</cx:pt>
          <cx:pt idx="3359">32</cx:pt>
          <cx:pt idx="3360">15</cx:pt>
          <cx:pt idx="3361">39</cx:pt>
          <cx:pt idx="3362">30</cx:pt>
          <cx:pt idx="3363">41</cx:pt>
          <cx:pt idx="3364">28</cx:pt>
          <cx:pt idx="3365">12</cx:pt>
          <cx:pt idx="3366">13</cx:pt>
          <cx:pt idx="3367">37</cx:pt>
          <cx:pt idx="3368">38</cx:pt>
          <cx:pt idx="3369">41</cx:pt>
          <cx:pt idx="3370">30</cx:pt>
          <cx:pt idx="3371">22</cx:pt>
          <cx:pt idx="3372">30</cx:pt>
          <cx:pt idx="3373">32</cx:pt>
          <cx:pt idx="3374">5</cx:pt>
          <cx:pt idx="3375">11</cx:pt>
          <cx:pt idx="3376">3</cx:pt>
          <cx:pt idx="3377">2</cx:pt>
          <cx:pt idx="3378">24</cx:pt>
          <cx:pt idx="3379">30</cx:pt>
          <cx:pt idx="3380">9</cx:pt>
          <cx:pt idx="3381">32</cx:pt>
          <cx:pt idx="3382">28</cx:pt>
          <cx:pt idx="3383">13</cx:pt>
          <cx:pt idx="3384">31</cx:pt>
          <cx:pt idx="3385">38</cx:pt>
          <cx:pt idx="3386">27</cx:pt>
          <cx:pt idx="3387">26</cx:pt>
          <cx:pt idx="3388">12</cx:pt>
          <cx:pt idx="3389">24</cx:pt>
          <cx:pt idx="3390">24</cx:pt>
          <cx:pt idx="3391">30</cx:pt>
          <cx:pt idx="3392">6</cx:pt>
          <cx:pt idx="3393">0</cx:pt>
          <cx:pt idx="3394">10</cx:pt>
          <cx:pt idx="3395">8</cx:pt>
          <cx:pt idx="3396">11</cx:pt>
          <cx:pt idx="3397">20</cx:pt>
          <cx:pt idx="3398">10</cx:pt>
          <cx:pt idx="3399">4</cx:pt>
          <cx:pt idx="3400">14</cx:pt>
          <cx:pt idx="3401">2</cx:pt>
          <cx:pt idx="3402">7</cx:pt>
          <cx:pt idx="3403">40</cx:pt>
          <cx:pt idx="3404">11</cx:pt>
          <cx:pt idx="3405">24</cx:pt>
          <cx:pt idx="3406">6</cx:pt>
          <cx:pt idx="3407">36</cx:pt>
          <cx:pt idx="3408">30</cx:pt>
          <cx:pt idx="3409">8</cx:pt>
          <cx:pt idx="3410">30</cx:pt>
          <cx:pt idx="3411">10</cx:pt>
          <cx:pt idx="3412">13</cx:pt>
          <cx:pt idx="3413">26</cx:pt>
          <cx:pt idx="3414">5</cx:pt>
          <cx:pt idx="3415">5</cx:pt>
          <cx:pt idx="3416">33</cx:pt>
          <cx:pt idx="3417">15</cx:pt>
          <cx:pt idx="3418">19</cx:pt>
          <cx:pt idx="3419">2</cx:pt>
          <cx:pt idx="3420">1</cx:pt>
          <cx:pt idx="3421">34</cx:pt>
          <cx:pt idx="3422">41</cx:pt>
          <cx:pt idx="3423">28</cx:pt>
          <cx:pt idx="3424">2</cx:pt>
          <cx:pt idx="3425">17</cx:pt>
          <cx:pt idx="3426">14</cx:pt>
          <cx:pt idx="3427">21</cx:pt>
          <cx:pt idx="3428">24</cx:pt>
          <cx:pt idx="3429">29</cx:pt>
          <cx:pt idx="3430">23</cx:pt>
          <cx:pt idx="3431">23</cx:pt>
          <cx:pt idx="3432">4</cx:pt>
          <cx:pt idx="3433">16</cx:pt>
          <cx:pt idx="3434">16</cx:pt>
          <cx:pt idx="3435">40</cx:pt>
          <cx:pt idx="3436">42</cx:pt>
          <cx:pt idx="3437">17</cx:pt>
          <cx:pt idx="3438">30</cx:pt>
          <cx:pt idx="3439">9</cx:pt>
          <cx:pt idx="3440">0</cx:pt>
          <cx:pt idx="3441">17</cx:pt>
          <cx:pt idx="3442">19</cx:pt>
          <cx:pt idx="3443">10</cx:pt>
          <cx:pt idx="3444">9</cx:pt>
          <cx:pt idx="3445">10</cx:pt>
          <cx:pt idx="3446">10</cx:pt>
          <cx:pt idx="3447">4</cx:pt>
          <cx:pt idx="3448">4</cx:pt>
          <cx:pt idx="3449">16</cx:pt>
          <cx:pt idx="3450">29</cx:pt>
          <cx:pt idx="3451">37</cx:pt>
          <cx:pt idx="3452">7</cx:pt>
          <cx:pt idx="3453">22</cx:pt>
          <cx:pt idx="3454">20</cx:pt>
          <cx:pt idx="3455">32</cx:pt>
          <cx:pt idx="3456">30</cx:pt>
          <cx:pt idx="3457">23</cx:pt>
          <cx:pt idx="3458">34</cx:pt>
          <cx:pt idx="3459">20</cx:pt>
          <cx:pt idx="3460">33</cx:pt>
          <cx:pt idx="3461">29</cx:pt>
          <cx:pt idx="3462">6</cx:pt>
          <cx:pt idx="3463">6</cx:pt>
          <cx:pt idx="3464">33</cx:pt>
          <cx:pt idx="3465">42</cx:pt>
          <cx:pt idx="3466">26</cx:pt>
          <cx:pt idx="3467">7</cx:pt>
          <cx:pt idx="3468">16</cx:pt>
          <cx:pt idx="3469">26</cx:pt>
          <cx:pt idx="3470">22</cx:pt>
          <cx:pt idx="3471">31</cx:pt>
          <cx:pt idx="3472">20</cx:pt>
          <cx:pt idx="3473">1</cx:pt>
          <cx:pt idx="3474">14</cx:pt>
          <cx:pt idx="3475">22</cx:pt>
          <cx:pt idx="3476">28</cx:pt>
          <cx:pt idx="3477">30</cx:pt>
          <cx:pt idx="3478">13</cx:pt>
          <cx:pt idx="3479">17</cx:pt>
          <cx:pt idx="3480">35</cx:pt>
          <cx:pt idx="3481">17</cx:pt>
          <cx:pt idx="3482">37</cx:pt>
          <cx:pt idx="3483">24</cx:pt>
          <cx:pt idx="3484">39</cx:pt>
          <cx:pt idx="3485">2</cx:pt>
          <cx:pt idx="3486">31</cx:pt>
          <cx:pt idx="3487">33</cx:pt>
          <cx:pt idx="3488">21</cx:pt>
          <cx:pt idx="3489">8</cx:pt>
          <cx:pt idx="3490">34</cx:pt>
          <cx:pt idx="3491">6</cx:pt>
          <cx:pt idx="3492">32</cx:pt>
          <cx:pt idx="3493">40</cx:pt>
          <cx:pt idx="3494">13</cx:pt>
          <cx:pt idx="3495">42</cx:pt>
          <cx:pt idx="3496">22</cx:pt>
          <cx:pt idx="3497">29</cx:pt>
          <cx:pt idx="3498">40</cx:pt>
          <cx:pt idx="3499">3</cx:pt>
          <cx:pt idx="3500">6</cx:pt>
          <cx:pt idx="3501">29</cx:pt>
          <cx:pt idx="3502">8</cx:pt>
          <cx:pt idx="3503">26</cx:pt>
          <cx:pt idx="3504">25</cx:pt>
          <cx:pt idx="3505">22</cx:pt>
          <cx:pt idx="3506">40</cx:pt>
          <cx:pt idx="3507">9</cx:pt>
          <cx:pt idx="3508">11</cx:pt>
          <cx:pt idx="3509">24</cx:pt>
          <cx:pt idx="3510">33</cx:pt>
          <cx:pt idx="3511">24</cx:pt>
          <cx:pt idx="3512">42</cx:pt>
          <cx:pt idx="3513">12</cx:pt>
          <cx:pt idx="3514">29</cx:pt>
          <cx:pt idx="3515">35</cx:pt>
          <cx:pt idx="3516">34</cx:pt>
          <cx:pt idx="3517">34</cx:pt>
          <cx:pt idx="3518">31</cx:pt>
          <cx:pt idx="3519">6</cx:pt>
          <cx:pt idx="3520">4</cx:pt>
          <cx:pt idx="3521">23</cx:pt>
          <cx:pt idx="3522">37</cx:pt>
          <cx:pt idx="3523">25</cx:pt>
          <cx:pt idx="3524">5</cx:pt>
          <cx:pt idx="3525">18</cx:pt>
          <cx:pt idx="3526">29</cx:pt>
          <cx:pt idx="3527">20</cx:pt>
          <cx:pt idx="3528">34</cx:pt>
          <cx:pt idx="3529">39</cx:pt>
          <cx:pt idx="3530">30</cx:pt>
          <cx:pt idx="3531">18</cx:pt>
          <cx:pt idx="3532">6</cx:pt>
          <cx:pt idx="3533">16</cx:pt>
          <cx:pt idx="3534">39</cx:pt>
          <cx:pt idx="3535">18</cx:pt>
          <cx:pt idx="3536">30</cx:pt>
          <cx:pt idx="3537">34</cx:pt>
          <cx:pt idx="3538">15</cx:pt>
          <cx:pt idx="3539">35</cx:pt>
          <cx:pt idx="3540">40</cx:pt>
          <cx:pt idx="3541">10</cx:pt>
          <cx:pt idx="3542">37</cx:pt>
          <cx:pt idx="3543">38</cx:pt>
          <cx:pt idx="3544">23</cx:pt>
          <cx:pt idx="3545">40</cx:pt>
          <cx:pt idx="3546">30</cx:pt>
          <cx:pt idx="3547">7</cx:pt>
          <cx:pt idx="3548">6</cx:pt>
          <cx:pt idx="3549">14</cx:pt>
          <cx:pt idx="3550">8</cx:pt>
          <cx:pt idx="3551">4</cx:pt>
          <cx:pt idx="3552">42</cx:pt>
          <cx:pt idx="3553">31</cx:pt>
          <cx:pt idx="3554">19</cx:pt>
          <cx:pt idx="3555">42</cx:pt>
          <cx:pt idx="3556">38</cx:pt>
          <cx:pt idx="3557">28</cx:pt>
          <cx:pt idx="3558">4</cx:pt>
          <cx:pt idx="3559">13</cx:pt>
          <cx:pt idx="3560">17</cx:pt>
          <cx:pt idx="3561">26</cx:pt>
          <cx:pt idx="3562">34</cx:pt>
          <cx:pt idx="3563">35</cx:pt>
          <cx:pt idx="3564">22</cx:pt>
          <cx:pt idx="3565">8</cx:pt>
          <cx:pt idx="3566">19</cx:pt>
          <cx:pt idx="3567">13</cx:pt>
          <cx:pt idx="3568">12</cx:pt>
          <cx:pt idx="3569">32</cx:pt>
          <cx:pt idx="3570">1</cx:pt>
          <cx:pt idx="3571">9</cx:pt>
          <cx:pt idx="3572">9</cx:pt>
          <cx:pt idx="3573">14</cx:pt>
          <cx:pt idx="3574">24</cx:pt>
          <cx:pt idx="3575">18</cx:pt>
          <cx:pt idx="3576">16</cx:pt>
          <cx:pt idx="3577">40</cx:pt>
          <cx:pt idx="3578">23</cx:pt>
          <cx:pt idx="3579">24</cx:pt>
          <cx:pt idx="3580">41</cx:pt>
          <cx:pt idx="3581">36</cx:pt>
          <cx:pt idx="3582">17</cx:pt>
          <cx:pt idx="3583">19</cx:pt>
          <cx:pt idx="3584">11</cx:pt>
          <cx:pt idx="3585">9</cx:pt>
          <cx:pt idx="3586">35</cx:pt>
          <cx:pt idx="3587">9</cx:pt>
          <cx:pt idx="3588">34</cx:pt>
          <cx:pt idx="3589">41</cx:pt>
          <cx:pt idx="3590">4</cx:pt>
          <cx:pt idx="3591">42</cx:pt>
          <cx:pt idx="3592">30</cx:pt>
          <cx:pt idx="3593">22</cx:pt>
          <cx:pt idx="3594">37</cx:pt>
          <cx:pt idx="3595">37</cx:pt>
          <cx:pt idx="3596">3</cx:pt>
          <cx:pt idx="3597">17</cx:pt>
          <cx:pt idx="3598">20</cx:pt>
          <cx:pt idx="3599">0</cx:pt>
          <cx:pt idx="3600">26</cx:pt>
          <cx:pt idx="3601">16</cx:pt>
          <cx:pt idx="3602">40</cx:pt>
          <cx:pt idx="3603">16</cx:pt>
          <cx:pt idx="3604">35</cx:pt>
          <cx:pt idx="3605">4</cx:pt>
          <cx:pt idx="3606">8</cx:pt>
          <cx:pt idx="3607">40</cx:pt>
          <cx:pt idx="3608">10</cx:pt>
          <cx:pt idx="3609">1</cx:pt>
          <cx:pt idx="3610">24</cx:pt>
          <cx:pt idx="3611">28</cx:pt>
          <cx:pt idx="3612">39</cx:pt>
          <cx:pt idx="3613">24</cx:pt>
          <cx:pt idx="3614">26</cx:pt>
          <cx:pt idx="3615">17</cx:pt>
          <cx:pt idx="3616">9</cx:pt>
          <cx:pt idx="3617">23</cx:pt>
          <cx:pt idx="3618">12</cx:pt>
          <cx:pt idx="3619">16</cx:pt>
          <cx:pt idx="3620">34</cx:pt>
          <cx:pt idx="3621">12</cx:pt>
          <cx:pt idx="3622">6</cx:pt>
          <cx:pt idx="3623">18</cx:pt>
          <cx:pt idx="3624">38</cx:pt>
          <cx:pt idx="3625">11</cx:pt>
          <cx:pt idx="3626">11</cx:pt>
          <cx:pt idx="3627">27</cx:pt>
          <cx:pt idx="3628">1</cx:pt>
          <cx:pt idx="3629">0</cx:pt>
          <cx:pt idx="3630">31</cx:pt>
          <cx:pt idx="3631">20</cx:pt>
          <cx:pt idx="3632">0</cx:pt>
          <cx:pt idx="3633">18</cx:pt>
          <cx:pt idx="3634">33</cx:pt>
          <cx:pt idx="3635">36</cx:pt>
          <cx:pt idx="3636">2</cx:pt>
          <cx:pt idx="3637">40</cx:pt>
          <cx:pt idx="3638">18</cx:pt>
          <cx:pt idx="3639">34</cx:pt>
          <cx:pt idx="3640">25</cx:pt>
          <cx:pt idx="3641">38</cx:pt>
          <cx:pt idx="3642">42</cx:pt>
          <cx:pt idx="3643">3</cx:pt>
          <cx:pt idx="3644">32</cx:pt>
          <cx:pt idx="3645">34</cx:pt>
          <cx:pt idx="3646">22</cx:pt>
          <cx:pt idx="3647">28</cx:pt>
          <cx:pt idx="3648">37</cx:pt>
          <cx:pt idx="3649">42</cx:pt>
          <cx:pt idx="3650">28</cx:pt>
          <cx:pt idx="3651">12</cx:pt>
          <cx:pt idx="3652">40</cx:pt>
          <cx:pt idx="3653">3</cx:pt>
          <cx:pt idx="3654">1</cx:pt>
          <cx:pt idx="3655">10</cx:pt>
          <cx:pt idx="3656">6</cx:pt>
          <cx:pt idx="3657">21</cx:pt>
          <cx:pt idx="3658">17</cx:pt>
          <cx:pt idx="3659">14</cx:pt>
          <cx:pt idx="3660">28</cx:pt>
          <cx:pt idx="3661">42</cx:pt>
          <cx:pt idx="3662">11</cx:pt>
          <cx:pt idx="3663">40</cx:pt>
          <cx:pt idx="3664">30</cx:pt>
          <cx:pt idx="3665">42</cx:pt>
          <cx:pt idx="3666">35</cx:pt>
          <cx:pt idx="3667">37</cx:pt>
          <cx:pt idx="3668">17</cx:pt>
          <cx:pt idx="3669">17</cx:pt>
          <cx:pt idx="3670">26</cx:pt>
          <cx:pt idx="3671">8</cx:pt>
          <cx:pt idx="3672">2</cx:pt>
          <cx:pt idx="3673">8</cx:pt>
          <cx:pt idx="3674">33</cx:pt>
          <cx:pt idx="3675">42</cx:pt>
          <cx:pt idx="3676">25</cx:pt>
          <cx:pt idx="3677">38</cx:pt>
          <cx:pt idx="3678">31</cx:pt>
          <cx:pt idx="3679">28</cx:pt>
          <cx:pt idx="3680">34</cx:pt>
          <cx:pt idx="3681">13</cx:pt>
          <cx:pt idx="3682">18</cx:pt>
          <cx:pt idx="3683">23</cx:pt>
          <cx:pt idx="3684">16</cx:pt>
          <cx:pt idx="3685">40</cx:pt>
          <cx:pt idx="3686">25</cx:pt>
          <cx:pt idx="3687">12</cx:pt>
          <cx:pt idx="3688">21</cx:pt>
          <cx:pt idx="3689">9</cx:pt>
          <cx:pt idx="3690">30</cx:pt>
          <cx:pt idx="3691">7</cx:pt>
          <cx:pt idx="3692">40</cx:pt>
          <cx:pt idx="3693">42</cx:pt>
          <cx:pt idx="3694">37</cx:pt>
          <cx:pt idx="3695">8</cx:pt>
          <cx:pt idx="3696">35</cx:pt>
          <cx:pt idx="3697">17</cx:pt>
          <cx:pt idx="3698">25</cx:pt>
          <cx:pt idx="3699">12</cx:pt>
          <cx:pt idx="3700">8</cx:pt>
          <cx:pt idx="3701">9</cx:pt>
          <cx:pt idx="3702">23</cx:pt>
          <cx:pt idx="3703">11</cx:pt>
          <cx:pt idx="3704">31</cx:pt>
          <cx:pt idx="3705">31</cx:pt>
          <cx:pt idx="3706">29</cx:pt>
          <cx:pt idx="3707">17</cx:pt>
          <cx:pt idx="3708">31</cx:pt>
          <cx:pt idx="3709">1</cx:pt>
          <cx:pt idx="3710">20</cx:pt>
          <cx:pt idx="3711">9</cx:pt>
          <cx:pt idx="3712">13</cx:pt>
          <cx:pt idx="3713">36</cx:pt>
          <cx:pt idx="3714">9</cx:pt>
          <cx:pt idx="3715">8</cx:pt>
          <cx:pt idx="3716">23</cx:pt>
          <cx:pt idx="3717">31</cx:pt>
          <cx:pt idx="3718">24</cx:pt>
          <cx:pt idx="3719">6</cx:pt>
          <cx:pt idx="3720">41</cx:pt>
          <cx:pt idx="3721">39</cx:pt>
          <cx:pt idx="3722">30</cx:pt>
          <cx:pt idx="3723">11</cx:pt>
          <cx:pt idx="3724">1</cx:pt>
          <cx:pt idx="3725">21</cx:pt>
          <cx:pt idx="3726">24</cx:pt>
          <cx:pt idx="3727">10</cx:pt>
          <cx:pt idx="3728">14</cx:pt>
          <cx:pt idx="3729">31</cx:pt>
          <cx:pt idx="3730">38</cx:pt>
          <cx:pt idx="3731">2</cx:pt>
          <cx:pt idx="3732">15</cx:pt>
          <cx:pt idx="3733">33</cx:pt>
          <cx:pt idx="3734">25</cx:pt>
          <cx:pt idx="3735">23</cx:pt>
          <cx:pt idx="3736">27</cx:pt>
          <cx:pt idx="3737">10</cx:pt>
          <cx:pt idx="3738">36</cx:pt>
          <cx:pt idx="3739">24</cx:pt>
          <cx:pt idx="3740">21</cx:pt>
          <cx:pt idx="3741">14</cx:pt>
          <cx:pt idx="3742">3</cx:pt>
          <cx:pt idx="3743">5</cx:pt>
          <cx:pt idx="3744">13</cx:pt>
          <cx:pt idx="3745">27</cx:pt>
          <cx:pt idx="3746">3</cx:pt>
          <cx:pt idx="3747">11</cx:pt>
          <cx:pt idx="3748">6</cx:pt>
          <cx:pt idx="3749">5</cx:pt>
          <cx:pt idx="3750">17</cx:pt>
          <cx:pt idx="3751">5</cx:pt>
          <cx:pt idx="3752">32</cx:pt>
          <cx:pt idx="3753">4</cx:pt>
          <cx:pt idx="3754">29</cx:pt>
          <cx:pt idx="3755">35</cx:pt>
          <cx:pt idx="3756">9</cx:pt>
          <cx:pt idx="3757">1</cx:pt>
          <cx:pt idx="3758">5</cx:pt>
          <cx:pt idx="3759">30</cx:pt>
          <cx:pt idx="3760">2</cx:pt>
          <cx:pt idx="3761">6</cx:pt>
          <cx:pt idx="3762">12</cx:pt>
          <cx:pt idx="3763">40</cx:pt>
          <cx:pt idx="3764">9</cx:pt>
          <cx:pt idx="3765">0</cx:pt>
          <cx:pt idx="3766">4</cx:pt>
          <cx:pt idx="3767">4</cx:pt>
          <cx:pt idx="3768">7</cx:pt>
          <cx:pt idx="3769">34</cx:pt>
          <cx:pt idx="3770">6</cx:pt>
          <cx:pt idx="3771">27</cx:pt>
          <cx:pt idx="3772">22</cx:pt>
          <cx:pt idx="3773">2</cx:pt>
          <cx:pt idx="3774">34</cx:pt>
          <cx:pt idx="3775">26</cx:pt>
          <cx:pt idx="3776">12</cx:pt>
          <cx:pt idx="3777">28</cx:pt>
          <cx:pt idx="3778">36</cx:pt>
          <cx:pt idx="3779">7</cx:pt>
          <cx:pt idx="3780">3</cx:pt>
          <cx:pt idx="3781">8</cx:pt>
          <cx:pt idx="3782">35</cx:pt>
          <cx:pt idx="3783">7</cx:pt>
          <cx:pt idx="3784">11</cx:pt>
          <cx:pt idx="3785">35</cx:pt>
          <cx:pt idx="3786">4</cx:pt>
          <cx:pt idx="3787">42</cx:pt>
          <cx:pt idx="3788">34</cx:pt>
          <cx:pt idx="3789">13</cx:pt>
          <cx:pt idx="3790">41</cx:pt>
          <cx:pt idx="3791">18</cx:pt>
          <cx:pt idx="3792">3</cx:pt>
          <cx:pt idx="3793">38</cx:pt>
          <cx:pt idx="3794">19</cx:pt>
          <cx:pt idx="3795">19</cx:pt>
          <cx:pt idx="3796">39</cx:pt>
          <cx:pt idx="3797">34</cx:pt>
          <cx:pt idx="3798">9</cx:pt>
          <cx:pt idx="3799">33</cx:pt>
          <cx:pt idx="3800">32</cx:pt>
          <cx:pt idx="3801">24</cx:pt>
          <cx:pt idx="3802">23</cx:pt>
          <cx:pt idx="3803">39</cx:pt>
          <cx:pt idx="3804">5</cx:pt>
          <cx:pt idx="3805">19</cx:pt>
          <cx:pt idx="3806">3</cx:pt>
          <cx:pt idx="3807">14</cx:pt>
          <cx:pt idx="3808">31</cx:pt>
          <cx:pt idx="3809">19</cx:pt>
          <cx:pt idx="3810">2</cx:pt>
          <cx:pt idx="3811">29</cx:pt>
          <cx:pt idx="3812">17</cx:pt>
          <cx:pt idx="3813">20</cx:pt>
          <cx:pt idx="3814">15</cx:pt>
          <cx:pt idx="3815">24</cx:pt>
          <cx:pt idx="3816">38</cx:pt>
          <cx:pt idx="3817">32</cx:pt>
          <cx:pt idx="3818">32</cx:pt>
          <cx:pt idx="3819">8</cx:pt>
          <cx:pt idx="3820">10</cx:pt>
          <cx:pt idx="3821">2</cx:pt>
          <cx:pt idx="3822">29</cx:pt>
          <cx:pt idx="3823">21</cx:pt>
          <cx:pt idx="3824">25</cx:pt>
          <cx:pt idx="3825">20</cx:pt>
          <cx:pt idx="3826">25</cx:pt>
          <cx:pt idx="3827">40</cx:pt>
          <cx:pt idx="3828">28</cx:pt>
          <cx:pt idx="3829">9</cx:pt>
          <cx:pt idx="3830">42</cx:pt>
          <cx:pt idx="3831">31</cx:pt>
          <cx:pt idx="3832">10</cx:pt>
          <cx:pt idx="3833">6</cx:pt>
          <cx:pt idx="3834">12</cx:pt>
          <cx:pt idx="3835">2</cx:pt>
          <cx:pt idx="3836">35</cx:pt>
          <cx:pt idx="3837">24</cx:pt>
          <cx:pt idx="3838">23</cx:pt>
          <cx:pt idx="3839">23</cx:pt>
          <cx:pt idx="3840">20</cx:pt>
          <cx:pt idx="3841">13</cx:pt>
          <cx:pt idx="3842">34</cx:pt>
          <cx:pt idx="3843">13</cx:pt>
          <cx:pt idx="3844">27</cx:pt>
          <cx:pt idx="3845">32</cx:pt>
          <cx:pt idx="3846">35</cx:pt>
          <cx:pt idx="3847">11</cx:pt>
          <cx:pt idx="3848">17</cx:pt>
          <cx:pt idx="3849">17</cx:pt>
          <cx:pt idx="3850">36</cx:pt>
          <cx:pt idx="3851">3</cx:pt>
          <cx:pt idx="3852">38</cx:pt>
          <cx:pt idx="3853">18</cx:pt>
          <cx:pt idx="3854">14</cx:pt>
          <cx:pt idx="3855">30</cx:pt>
          <cx:pt idx="3856">30</cx:pt>
          <cx:pt idx="3857">13</cx:pt>
          <cx:pt idx="3858">7</cx:pt>
          <cx:pt idx="3859">21</cx:pt>
          <cx:pt idx="3860">22</cx:pt>
          <cx:pt idx="3861">11</cx:pt>
          <cx:pt idx="3862">4</cx:pt>
          <cx:pt idx="3863">15</cx:pt>
          <cx:pt idx="3864">28</cx:pt>
          <cx:pt idx="3865">14</cx:pt>
          <cx:pt idx="3866">19</cx:pt>
          <cx:pt idx="3867">24</cx:pt>
          <cx:pt idx="3868">25</cx:pt>
          <cx:pt idx="3869">42</cx:pt>
          <cx:pt idx="3870">36</cx:pt>
          <cx:pt idx="3871">6</cx:pt>
          <cx:pt idx="3872">2</cx:pt>
          <cx:pt idx="3873">1</cx:pt>
          <cx:pt idx="3874">19</cx:pt>
          <cx:pt idx="3875">28</cx:pt>
          <cx:pt idx="3876">22</cx:pt>
          <cx:pt idx="3877">36</cx:pt>
          <cx:pt idx="3878">41</cx:pt>
          <cx:pt idx="3879">33</cx:pt>
          <cx:pt idx="3880">27</cx:pt>
          <cx:pt idx="3881">26</cx:pt>
          <cx:pt idx="3882">31</cx:pt>
          <cx:pt idx="3883">14</cx:pt>
          <cx:pt idx="3884">2</cx:pt>
          <cx:pt idx="3885">13</cx:pt>
          <cx:pt idx="3886">5</cx:pt>
          <cx:pt idx="3887">37</cx:pt>
          <cx:pt idx="3888">3</cx:pt>
          <cx:pt idx="3889">29</cx:pt>
          <cx:pt idx="3890">39</cx:pt>
          <cx:pt idx="3891">14</cx:pt>
          <cx:pt idx="3892">0</cx:pt>
          <cx:pt idx="3893">38</cx:pt>
          <cx:pt idx="3894">23</cx:pt>
          <cx:pt idx="3895">29</cx:pt>
          <cx:pt idx="3896">37</cx:pt>
          <cx:pt idx="3897">20</cx:pt>
          <cx:pt idx="3898">37</cx:pt>
          <cx:pt idx="3899">6</cx:pt>
          <cx:pt idx="3900">33</cx:pt>
          <cx:pt idx="3901">29</cx:pt>
          <cx:pt idx="3902">40</cx:pt>
          <cx:pt idx="3903">39</cx:pt>
          <cx:pt idx="3904">11</cx:pt>
          <cx:pt idx="3905">13</cx:pt>
          <cx:pt idx="3906">28</cx:pt>
          <cx:pt idx="3907">8</cx:pt>
          <cx:pt idx="3908">21</cx:pt>
          <cx:pt idx="3909">8</cx:pt>
          <cx:pt idx="3910">39</cx:pt>
          <cx:pt idx="3911">6</cx:pt>
          <cx:pt idx="3912">15</cx:pt>
          <cx:pt idx="3913">31</cx:pt>
          <cx:pt idx="3914">25</cx:pt>
          <cx:pt idx="3915">15</cx:pt>
          <cx:pt idx="3916">25</cx:pt>
          <cx:pt idx="3917">36</cx:pt>
          <cx:pt idx="3918">1</cx:pt>
          <cx:pt idx="3919">17</cx:pt>
          <cx:pt idx="3920">29</cx:pt>
          <cx:pt idx="3921">42</cx:pt>
          <cx:pt idx="3922">41</cx:pt>
          <cx:pt idx="3923">0</cx:pt>
          <cx:pt idx="3924">29</cx:pt>
          <cx:pt idx="3925">36</cx:pt>
          <cx:pt idx="3926">6</cx:pt>
          <cx:pt idx="3927">23</cx:pt>
          <cx:pt idx="3928">30</cx:pt>
          <cx:pt idx="3929">20</cx:pt>
          <cx:pt idx="3930">4</cx:pt>
          <cx:pt idx="3931">17</cx:pt>
          <cx:pt idx="3932">14</cx:pt>
          <cx:pt idx="3933">28</cx:pt>
          <cx:pt idx="3934">6</cx:pt>
          <cx:pt idx="3935">29</cx:pt>
          <cx:pt idx="3936">5</cx:pt>
          <cx:pt idx="3937">14</cx:pt>
          <cx:pt idx="3938">22</cx:pt>
          <cx:pt idx="3939">32</cx:pt>
          <cx:pt idx="3940">33</cx:pt>
          <cx:pt idx="3941">42</cx:pt>
          <cx:pt idx="3942">11</cx:pt>
          <cx:pt idx="3943">42</cx:pt>
          <cx:pt idx="3944">14</cx:pt>
          <cx:pt idx="3945">23</cx:pt>
          <cx:pt idx="3946">31</cx:pt>
          <cx:pt idx="3947">4</cx:pt>
          <cx:pt idx="3948">15</cx:pt>
          <cx:pt idx="3949">2</cx:pt>
          <cx:pt idx="3950">11</cx:pt>
          <cx:pt idx="3951">27</cx:pt>
          <cx:pt idx="3952">25</cx:pt>
          <cx:pt idx="3953">15</cx:pt>
          <cx:pt idx="3954">28</cx:pt>
          <cx:pt idx="3955">10</cx:pt>
          <cx:pt idx="3956">1</cx:pt>
          <cx:pt idx="3957">14</cx:pt>
          <cx:pt idx="3958">26</cx:pt>
          <cx:pt idx="3959">11</cx:pt>
          <cx:pt idx="3960">12</cx:pt>
          <cx:pt idx="3961">30</cx:pt>
          <cx:pt idx="3962">25</cx:pt>
          <cx:pt idx="3963">19</cx:pt>
          <cx:pt idx="3964">41</cx:pt>
          <cx:pt idx="3965">3</cx:pt>
          <cx:pt idx="3966">8</cx:pt>
          <cx:pt idx="3967">0</cx:pt>
          <cx:pt idx="3968">15</cx:pt>
          <cx:pt idx="3969">16</cx:pt>
          <cx:pt idx="3970">16</cx:pt>
          <cx:pt idx="3971">16</cx:pt>
          <cx:pt idx="3972">15</cx:pt>
          <cx:pt idx="3973">18</cx:pt>
          <cx:pt idx="3974">25</cx:pt>
          <cx:pt idx="3975">29</cx:pt>
          <cx:pt idx="3976">32</cx:pt>
          <cx:pt idx="3977">12</cx:pt>
          <cx:pt idx="3978">11</cx:pt>
          <cx:pt idx="3979">22</cx:pt>
          <cx:pt idx="3980">41</cx:pt>
          <cx:pt idx="3981">42</cx:pt>
          <cx:pt idx="3982">4</cx:pt>
          <cx:pt idx="3983">9</cx:pt>
          <cx:pt idx="3984">6</cx:pt>
          <cx:pt idx="3985">24</cx:pt>
          <cx:pt idx="3986">23</cx:pt>
          <cx:pt idx="3987">15</cx:pt>
          <cx:pt idx="3988">16</cx:pt>
          <cx:pt idx="3989">9</cx:pt>
          <cx:pt idx="3990">16</cx:pt>
          <cx:pt idx="3991">26</cx:pt>
          <cx:pt idx="3992">8</cx:pt>
          <cx:pt idx="3993">33</cx:pt>
          <cx:pt idx="3994">12</cx:pt>
          <cx:pt idx="3995">31</cx:pt>
          <cx:pt idx="3996">4</cx:pt>
          <cx:pt idx="3997">39</cx:pt>
          <cx:pt idx="3998">2</cx:pt>
          <cx:pt idx="3999">17</cx:pt>
          <cx:pt idx="4000">6</cx:pt>
          <cx:pt idx="4001">14</cx:pt>
          <cx:pt idx="4002">16</cx:pt>
          <cx:pt idx="4003">32</cx:pt>
          <cx:pt idx="4004">24</cx:pt>
          <cx:pt idx="4005">42</cx:pt>
          <cx:pt idx="4006">16</cx:pt>
          <cx:pt idx="4007">30</cx:pt>
          <cx:pt idx="4008">21</cx:pt>
          <cx:pt idx="4009">41</cx:pt>
          <cx:pt idx="4010">24</cx:pt>
          <cx:pt idx="4011">29</cx:pt>
          <cx:pt idx="4012">37</cx:pt>
          <cx:pt idx="4013">34</cx:pt>
          <cx:pt idx="4014">40</cx:pt>
          <cx:pt idx="4015">33</cx:pt>
          <cx:pt idx="4016">23</cx:pt>
          <cx:pt idx="4017">6</cx:pt>
          <cx:pt idx="4018">30</cx:pt>
          <cx:pt idx="4019">15</cx:pt>
          <cx:pt idx="4020">12</cx:pt>
          <cx:pt idx="4021">34</cx:pt>
          <cx:pt idx="4022">40</cx:pt>
          <cx:pt idx="4023">1</cx:pt>
          <cx:pt idx="4024">7</cx:pt>
          <cx:pt idx="4025">27</cx:pt>
          <cx:pt idx="4026">29</cx:pt>
          <cx:pt idx="4027">8</cx:pt>
          <cx:pt idx="4028">30</cx:pt>
          <cx:pt idx="4029">13</cx:pt>
          <cx:pt idx="4030">24</cx:pt>
          <cx:pt idx="4031">13</cx:pt>
          <cx:pt idx="4032">4</cx:pt>
          <cx:pt idx="4033">10</cx:pt>
          <cx:pt idx="4034">37</cx:pt>
          <cx:pt idx="4035">21</cx:pt>
          <cx:pt idx="4036">37</cx:pt>
          <cx:pt idx="4037">26</cx:pt>
          <cx:pt idx="4038">21</cx:pt>
          <cx:pt idx="4039">28</cx:pt>
          <cx:pt idx="4040">7</cx:pt>
          <cx:pt idx="4041">35</cx:pt>
          <cx:pt idx="4042">24</cx:pt>
          <cx:pt idx="4043">18</cx:pt>
          <cx:pt idx="4044">36</cx:pt>
          <cx:pt idx="4045">21</cx:pt>
          <cx:pt idx="4046">35</cx:pt>
          <cx:pt idx="4047">14</cx:pt>
          <cx:pt idx="4048">17</cx:pt>
          <cx:pt idx="4049">30</cx:pt>
          <cx:pt idx="4050">39</cx:pt>
          <cx:pt idx="4051">13</cx:pt>
          <cx:pt idx="4052">42</cx:pt>
          <cx:pt idx="4053">26</cx:pt>
          <cx:pt idx="4054">42</cx:pt>
          <cx:pt idx="4055">8</cx:pt>
          <cx:pt idx="4056">14</cx:pt>
          <cx:pt idx="4057">10</cx:pt>
          <cx:pt idx="4058">25</cx:pt>
          <cx:pt idx="4059">21</cx:pt>
          <cx:pt idx="4060">34</cx:pt>
          <cx:pt idx="4061">19</cx:pt>
          <cx:pt idx="4062">1</cx:pt>
          <cx:pt idx="4063">39</cx:pt>
          <cx:pt idx="4064">35</cx:pt>
          <cx:pt idx="4065">24</cx:pt>
          <cx:pt idx="4066">36</cx:pt>
          <cx:pt idx="4067">2</cx:pt>
          <cx:pt idx="4068">39</cx:pt>
          <cx:pt idx="4069">4</cx:pt>
          <cx:pt idx="4070">10</cx:pt>
          <cx:pt idx="4071">2</cx:pt>
          <cx:pt idx="4072">13</cx:pt>
          <cx:pt idx="4073">25</cx:pt>
          <cx:pt idx="4074">26</cx:pt>
          <cx:pt idx="4075">10</cx:pt>
          <cx:pt idx="4076">25</cx:pt>
          <cx:pt idx="4077">33</cx:pt>
          <cx:pt idx="4078">22</cx:pt>
          <cx:pt idx="4079">26</cx:pt>
          <cx:pt idx="4080">8</cx:pt>
          <cx:pt idx="4081">36</cx:pt>
          <cx:pt idx="4082">36</cx:pt>
          <cx:pt idx="4083">36</cx:pt>
          <cx:pt idx="4084">36</cx:pt>
          <cx:pt idx="4085">19</cx:pt>
          <cx:pt idx="4086">31</cx:pt>
          <cx:pt idx="4087">0</cx:pt>
          <cx:pt idx="4088">7</cx:pt>
          <cx:pt idx="4089">34</cx:pt>
          <cx:pt idx="4090">13</cx:pt>
          <cx:pt idx="4091">36</cx:pt>
          <cx:pt idx="4092">2</cx:pt>
          <cx:pt idx="4093">20</cx:pt>
          <cx:pt idx="4094">28</cx:pt>
          <cx:pt idx="4095">31</cx:pt>
          <cx:pt idx="4096">1</cx:pt>
          <cx:pt idx="4097">41</cx:pt>
          <cx:pt idx="4098">4</cx:pt>
          <cx:pt idx="4099">42</cx:pt>
          <cx:pt idx="4100">31</cx:pt>
          <cx:pt idx="4101">29</cx:pt>
          <cx:pt idx="4102">19</cx:pt>
          <cx:pt idx="4103">8</cx:pt>
          <cx:pt idx="4104">7</cx:pt>
          <cx:pt idx="4105">14</cx:pt>
          <cx:pt idx="4106">41</cx:pt>
          <cx:pt idx="4107">1</cx:pt>
          <cx:pt idx="4108">11</cx:pt>
          <cx:pt idx="4109">24</cx:pt>
          <cx:pt idx="4110">18</cx:pt>
          <cx:pt idx="4111">5</cx:pt>
          <cx:pt idx="4112">14</cx:pt>
          <cx:pt idx="4113">23</cx:pt>
          <cx:pt idx="4114">34</cx:pt>
          <cx:pt idx="4115">39</cx:pt>
          <cx:pt idx="4116">28</cx:pt>
          <cx:pt idx="4117">21</cx:pt>
          <cx:pt idx="4118">9</cx:pt>
          <cx:pt idx="4119">17</cx:pt>
          <cx:pt idx="4120">39</cx:pt>
          <cx:pt idx="4121">36</cx:pt>
          <cx:pt idx="4122">3</cx:pt>
          <cx:pt idx="4123">24</cx:pt>
          <cx:pt idx="4124">10</cx:pt>
          <cx:pt idx="4125">2</cx:pt>
          <cx:pt idx="4126">2</cx:pt>
          <cx:pt idx="4127">6</cx:pt>
          <cx:pt idx="4128">0</cx:pt>
          <cx:pt idx="4129">10</cx:pt>
          <cx:pt idx="4130">42</cx:pt>
          <cx:pt idx="4131">18</cx:pt>
          <cx:pt idx="4132">22</cx:pt>
          <cx:pt idx="4133">40</cx:pt>
          <cx:pt idx="4134">33</cx:pt>
          <cx:pt idx="4135">18</cx:pt>
          <cx:pt idx="4136">41</cx:pt>
          <cx:pt idx="4137">35</cx:pt>
          <cx:pt idx="4138">24</cx:pt>
          <cx:pt idx="4139">13</cx:pt>
          <cx:pt idx="4140">12</cx:pt>
          <cx:pt idx="4141">41</cx:pt>
          <cx:pt idx="4142">11</cx:pt>
          <cx:pt idx="4143">34</cx:pt>
          <cx:pt idx="4144">12</cx:pt>
          <cx:pt idx="4145">32</cx:pt>
          <cx:pt idx="4146">37</cx:pt>
          <cx:pt idx="4147">1</cx:pt>
          <cx:pt idx="4148">9</cx:pt>
          <cx:pt idx="4149">38</cx:pt>
          <cx:pt idx="4150">22</cx:pt>
          <cx:pt idx="4151">40</cx:pt>
          <cx:pt idx="4152">29</cx:pt>
          <cx:pt idx="4153">27</cx:pt>
          <cx:pt idx="4154">5</cx:pt>
          <cx:pt idx="4155">19</cx:pt>
          <cx:pt idx="4156">8</cx:pt>
          <cx:pt idx="4157">15</cx:pt>
          <cx:pt idx="4158">17</cx:pt>
          <cx:pt idx="4159">37</cx:pt>
          <cx:pt idx="4160">32</cx:pt>
          <cx:pt idx="4161">31</cx:pt>
          <cx:pt idx="4162">24</cx:pt>
          <cx:pt idx="4163">22</cx:pt>
          <cx:pt idx="4164">7</cx:pt>
          <cx:pt idx="4165">19</cx:pt>
          <cx:pt idx="4166">12</cx:pt>
          <cx:pt idx="4167">42</cx:pt>
          <cx:pt idx="4168">14</cx:pt>
          <cx:pt idx="4169">20</cx:pt>
          <cx:pt idx="4170">28</cx:pt>
          <cx:pt idx="4171">42</cx:pt>
          <cx:pt idx="4172">1</cx:pt>
          <cx:pt idx="4173">17</cx:pt>
          <cx:pt idx="4174">39</cx:pt>
          <cx:pt idx="4175">3</cx:pt>
          <cx:pt idx="4176">17</cx:pt>
          <cx:pt idx="4177">41</cx:pt>
          <cx:pt idx="4178">8</cx:pt>
          <cx:pt idx="4179">15</cx:pt>
          <cx:pt idx="4180">9</cx:pt>
          <cx:pt idx="4181">16</cx:pt>
          <cx:pt idx="4182">12</cx:pt>
          <cx:pt idx="4183">0</cx:pt>
          <cx:pt idx="4184">27</cx:pt>
          <cx:pt idx="4185">23</cx:pt>
          <cx:pt idx="4186">20</cx:pt>
          <cx:pt idx="4187">17</cx:pt>
          <cx:pt idx="4188">16</cx:pt>
          <cx:pt idx="4189">11</cx:pt>
          <cx:pt idx="4190">40</cx:pt>
          <cx:pt idx="4191">30</cx:pt>
          <cx:pt idx="4192">9</cx:pt>
          <cx:pt idx="4193">31</cx:pt>
          <cx:pt idx="4194">8</cx:pt>
          <cx:pt idx="4195">22</cx:pt>
          <cx:pt idx="4196">36</cx:pt>
          <cx:pt idx="4197">13</cx:pt>
          <cx:pt idx="4198">4</cx:pt>
          <cx:pt idx="4199">15</cx:pt>
          <cx:pt idx="4200">6</cx:pt>
          <cx:pt idx="4201">32</cx:pt>
          <cx:pt idx="4202">28</cx:pt>
          <cx:pt idx="4203">38</cx:pt>
          <cx:pt idx="4204">27</cx:pt>
          <cx:pt idx="4205">5</cx:pt>
          <cx:pt idx="4206">9</cx:pt>
          <cx:pt idx="4207">6</cx:pt>
          <cx:pt idx="4208">33</cx:pt>
          <cx:pt idx="4209">6</cx:pt>
          <cx:pt idx="4210">30</cx:pt>
          <cx:pt idx="4211">19</cx:pt>
          <cx:pt idx="4212">29</cx:pt>
          <cx:pt idx="4213">28</cx:pt>
          <cx:pt idx="4214">3</cx:pt>
          <cx:pt idx="4215">38</cx:pt>
          <cx:pt idx="4216">23</cx:pt>
          <cx:pt idx="4217">12</cx:pt>
          <cx:pt idx="4218">14</cx:pt>
          <cx:pt idx="4219">34</cx:pt>
          <cx:pt idx="4220">4</cx:pt>
          <cx:pt idx="4221">37</cx:pt>
          <cx:pt idx="4222">0</cx:pt>
          <cx:pt idx="4223">1</cx:pt>
          <cx:pt idx="4224">20</cx:pt>
          <cx:pt idx="4225">35</cx:pt>
          <cx:pt idx="4226">9</cx:pt>
          <cx:pt idx="4227">4</cx:pt>
          <cx:pt idx="4228">6</cx:pt>
          <cx:pt idx="4229">10</cx:pt>
          <cx:pt idx="4230">5</cx:pt>
          <cx:pt idx="4231">1</cx:pt>
          <cx:pt idx="4232">27</cx:pt>
          <cx:pt idx="4233">1</cx:pt>
          <cx:pt idx="4234">1</cx:pt>
          <cx:pt idx="4235">40</cx:pt>
          <cx:pt idx="4236">23</cx:pt>
          <cx:pt idx="4237">9</cx:pt>
          <cx:pt idx="4238">41</cx:pt>
          <cx:pt idx="4239">41</cx:pt>
          <cx:pt idx="4240">17</cx:pt>
          <cx:pt idx="4241">36</cx:pt>
          <cx:pt idx="4242">26</cx:pt>
          <cx:pt idx="4243">40</cx:pt>
          <cx:pt idx="4244">14</cx:pt>
          <cx:pt idx="4245">16</cx:pt>
          <cx:pt idx="4246">0</cx:pt>
          <cx:pt idx="4247">32</cx:pt>
          <cx:pt idx="4248">15</cx:pt>
          <cx:pt idx="4249">3</cx:pt>
          <cx:pt idx="4250">6</cx:pt>
          <cx:pt idx="4251">23</cx:pt>
          <cx:pt idx="4252">26</cx:pt>
          <cx:pt idx="4253">29</cx:pt>
          <cx:pt idx="4254">7</cx:pt>
          <cx:pt idx="4255">37</cx:pt>
          <cx:pt idx="4256">1</cx:pt>
          <cx:pt idx="4257">12</cx:pt>
          <cx:pt idx="4258">32</cx:pt>
          <cx:pt idx="4259">29</cx:pt>
          <cx:pt idx="4260">6</cx:pt>
          <cx:pt idx="4261">37</cx:pt>
          <cx:pt idx="4262">41</cx:pt>
          <cx:pt idx="4263">15</cx:pt>
          <cx:pt idx="4264">17</cx:pt>
          <cx:pt idx="4265">29</cx:pt>
          <cx:pt idx="4266">38</cx:pt>
          <cx:pt idx="4267">2</cx:pt>
          <cx:pt idx="4268">29</cx:pt>
          <cx:pt idx="4269">29</cx:pt>
          <cx:pt idx="4270">42</cx:pt>
          <cx:pt idx="4271">41</cx:pt>
          <cx:pt idx="4272">12</cx:pt>
          <cx:pt idx="4273">2</cx:pt>
          <cx:pt idx="4274">36</cx:pt>
          <cx:pt idx="4275">7</cx:pt>
          <cx:pt idx="4276">38</cx:pt>
          <cx:pt idx="4277">28</cx:pt>
          <cx:pt idx="4278">25</cx:pt>
          <cx:pt idx="4279">17</cx:pt>
          <cx:pt idx="4280">30</cx:pt>
          <cx:pt idx="4281">1</cx:pt>
          <cx:pt idx="4282">40</cx:pt>
          <cx:pt idx="4283">4</cx:pt>
          <cx:pt idx="4284">7</cx:pt>
          <cx:pt idx="4285">30</cx:pt>
          <cx:pt idx="4286">5</cx:pt>
          <cx:pt idx="4287">5</cx:pt>
          <cx:pt idx="4288">42</cx:pt>
          <cx:pt idx="4289">16</cx:pt>
          <cx:pt idx="4290">39</cx:pt>
          <cx:pt idx="4291">24</cx:pt>
          <cx:pt idx="4292">15</cx:pt>
          <cx:pt idx="4293">22</cx:pt>
          <cx:pt idx="4294">3</cx:pt>
          <cx:pt idx="4295">7</cx:pt>
          <cx:pt idx="4296">4</cx:pt>
          <cx:pt idx="4297">16</cx:pt>
          <cx:pt idx="4298">13</cx:pt>
          <cx:pt idx="4299">37</cx:pt>
          <cx:pt idx="4300">30</cx:pt>
          <cx:pt idx="4301">4</cx:pt>
          <cx:pt idx="4302">33</cx:pt>
          <cx:pt idx="4303">5</cx:pt>
          <cx:pt idx="4304">31</cx:pt>
          <cx:pt idx="4305">31</cx:pt>
          <cx:pt idx="4306">34</cx:pt>
          <cx:pt idx="4307">5</cx:pt>
          <cx:pt idx="4308">14</cx:pt>
          <cx:pt idx="4309">13</cx:pt>
          <cx:pt idx="4310">25</cx:pt>
          <cx:pt idx="4311">38</cx:pt>
          <cx:pt idx="4312">18</cx:pt>
          <cx:pt idx="4313">10</cx:pt>
          <cx:pt idx="4314">19</cx:pt>
          <cx:pt idx="4315">20</cx:pt>
          <cx:pt idx="4316">11</cx:pt>
          <cx:pt idx="4317">25</cx:pt>
          <cx:pt idx="4318">6</cx:pt>
          <cx:pt idx="4319">28</cx:pt>
          <cx:pt idx="4320">23</cx:pt>
          <cx:pt idx="4321">20</cx:pt>
          <cx:pt idx="4322">29</cx:pt>
          <cx:pt idx="4323">40</cx:pt>
          <cx:pt idx="4324">31</cx:pt>
          <cx:pt idx="4325">27</cx:pt>
          <cx:pt idx="4326">3</cx:pt>
          <cx:pt idx="4327">11</cx:pt>
          <cx:pt idx="4328">22</cx:pt>
          <cx:pt idx="4329">31</cx:pt>
          <cx:pt idx="4330">38</cx:pt>
          <cx:pt idx="4331">9</cx:pt>
          <cx:pt idx="4332">8</cx:pt>
          <cx:pt idx="4333">41</cx:pt>
          <cx:pt idx="4334">25</cx:pt>
          <cx:pt idx="4335">22</cx:pt>
          <cx:pt idx="4336">6</cx:pt>
          <cx:pt idx="4337">24</cx:pt>
          <cx:pt idx="4338">37</cx:pt>
          <cx:pt idx="4339">11</cx:pt>
          <cx:pt idx="4340">6</cx:pt>
          <cx:pt idx="4341">10</cx:pt>
          <cx:pt idx="4342">24</cx:pt>
          <cx:pt idx="4343">37</cx:pt>
          <cx:pt idx="4344">5</cx:pt>
          <cx:pt idx="4345">32</cx:pt>
          <cx:pt idx="4346">36</cx:pt>
          <cx:pt idx="4347">11</cx:pt>
          <cx:pt idx="4348">24</cx:pt>
          <cx:pt idx="4349">20</cx:pt>
          <cx:pt idx="4350">12</cx:pt>
          <cx:pt idx="4351">40</cx:pt>
          <cx:pt idx="4352">7</cx:pt>
          <cx:pt idx="4353">7</cx:pt>
          <cx:pt idx="4354">42</cx:pt>
          <cx:pt idx="4355">6</cx:pt>
          <cx:pt idx="4356">1</cx:pt>
          <cx:pt idx="4357">9</cx:pt>
          <cx:pt idx="4358">19</cx:pt>
          <cx:pt idx="4359">24</cx:pt>
          <cx:pt idx="4360">9</cx:pt>
          <cx:pt idx="4361">32</cx:pt>
          <cx:pt idx="4362">39</cx:pt>
          <cx:pt idx="4363">7</cx:pt>
          <cx:pt idx="4364">30</cx:pt>
          <cx:pt idx="4365">0</cx:pt>
          <cx:pt idx="4366">6</cx:pt>
          <cx:pt idx="4367">9</cx:pt>
          <cx:pt idx="4368">4</cx:pt>
          <cx:pt idx="4369">11</cx:pt>
          <cx:pt idx="4370">9</cx:pt>
          <cx:pt idx="4371">0</cx:pt>
          <cx:pt idx="4372">28</cx:pt>
          <cx:pt idx="4373">22</cx:pt>
          <cx:pt idx="4374">0</cx:pt>
          <cx:pt idx="4375">39</cx:pt>
          <cx:pt idx="4376">9</cx:pt>
          <cx:pt idx="4377">23</cx:pt>
          <cx:pt idx="4378">25</cx:pt>
          <cx:pt idx="4379">1</cx:pt>
          <cx:pt idx="4380">39</cx:pt>
          <cx:pt idx="4381">30</cx:pt>
          <cx:pt idx="4382">39</cx:pt>
          <cx:pt idx="4383">35</cx:pt>
          <cx:pt idx="4384">16</cx:pt>
          <cx:pt idx="4385">21</cx:pt>
          <cx:pt idx="4386">13</cx:pt>
          <cx:pt idx="4387">29</cx:pt>
          <cx:pt idx="4388">19</cx:pt>
          <cx:pt idx="4389">17</cx:pt>
          <cx:pt idx="4390">42</cx:pt>
          <cx:pt idx="4391">19</cx:pt>
          <cx:pt idx="4392">35</cx:pt>
          <cx:pt idx="4393">8</cx:pt>
          <cx:pt idx="4394">34</cx:pt>
          <cx:pt idx="4395">36</cx:pt>
          <cx:pt idx="4396">37</cx:pt>
          <cx:pt idx="4397">42</cx:pt>
          <cx:pt idx="4398">21</cx:pt>
          <cx:pt idx="4399">5</cx:pt>
          <cx:pt idx="4400">29</cx:pt>
          <cx:pt idx="4401">29</cx:pt>
          <cx:pt idx="4402">34</cx:pt>
          <cx:pt idx="4403">1</cx:pt>
          <cx:pt idx="4404">18</cx:pt>
          <cx:pt idx="4405">42</cx:pt>
          <cx:pt idx="4406">33</cx:pt>
          <cx:pt idx="4407">11</cx:pt>
          <cx:pt idx="4408">1</cx:pt>
          <cx:pt idx="4409">41</cx:pt>
          <cx:pt idx="4410">4</cx:pt>
          <cx:pt idx="4411">7</cx:pt>
          <cx:pt idx="4412">17</cx:pt>
          <cx:pt idx="4413">0</cx:pt>
          <cx:pt idx="4414">8</cx:pt>
          <cx:pt idx="4415">25</cx:pt>
          <cx:pt idx="4416">12</cx:pt>
          <cx:pt idx="4417">16</cx:pt>
          <cx:pt idx="4418">18</cx:pt>
          <cx:pt idx="4419">30</cx:pt>
          <cx:pt idx="4420">13</cx:pt>
          <cx:pt idx="4421">27</cx:pt>
          <cx:pt idx="4422">34</cx:pt>
          <cx:pt idx="4423">25</cx:pt>
          <cx:pt idx="4424">5</cx:pt>
          <cx:pt idx="4425">31</cx:pt>
          <cx:pt idx="4426">25</cx:pt>
          <cx:pt idx="4427">41</cx:pt>
          <cx:pt idx="4428">33</cx:pt>
          <cx:pt idx="4429">4</cx:pt>
          <cx:pt idx="4430">39</cx:pt>
          <cx:pt idx="4431">40</cx:pt>
          <cx:pt idx="4432">40</cx:pt>
          <cx:pt idx="4433">16</cx:pt>
          <cx:pt idx="4434">36</cx:pt>
          <cx:pt idx="4435">26</cx:pt>
          <cx:pt idx="4436">10</cx:pt>
          <cx:pt idx="4437">17</cx:pt>
          <cx:pt idx="4438">9</cx:pt>
          <cx:pt idx="4439">37</cx:pt>
          <cx:pt idx="4440">19</cx:pt>
          <cx:pt idx="4441">34</cx:pt>
          <cx:pt idx="4442">6</cx:pt>
          <cx:pt idx="4443">9</cx:pt>
          <cx:pt idx="4444">27</cx:pt>
          <cx:pt idx="4445">22</cx:pt>
          <cx:pt idx="4446">10</cx:pt>
          <cx:pt idx="4447">4</cx:pt>
          <cx:pt idx="4448">40</cx:pt>
          <cx:pt idx="4449">6</cx:pt>
          <cx:pt idx="4450">30</cx:pt>
          <cx:pt idx="4451">24</cx:pt>
          <cx:pt idx="4452">6</cx:pt>
          <cx:pt idx="4453">34</cx:pt>
          <cx:pt idx="4454">24</cx:pt>
          <cx:pt idx="4455">3</cx:pt>
          <cx:pt idx="4456">6</cx:pt>
          <cx:pt idx="4457">27</cx:pt>
          <cx:pt idx="4458">38</cx:pt>
          <cx:pt idx="4459">32</cx:pt>
          <cx:pt idx="4460">8</cx:pt>
          <cx:pt idx="4461">38</cx:pt>
          <cx:pt idx="4462">18</cx:pt>
          <cx:pt idx="4463">34</cx:pt>
          <cx:pt idx="4464">0</cx:pt>
          <cx:pt idx="4465">2</cx:pt>
          <cx:pt idx="4466">7</cx:pt>
          <cx:pt idx="4467">33</cx:pt>
          <cx:pt idx="4468">10</cx:pt>
          <cx:pt idx="4469">11</cx:pt>
          <cx:pt idx="4470">12</cx:pt>
          <cx:pt idx="4471">19</cx:pt>
          <cx:pt idx="4472">9</cx:pt>
          <cx:pt idx="4473">34</cx:pt>
          <cx:pt idx="4474">11</cx:pt>
          <cx:pt idx="4475">34</cx:pt>
          <cx:pt idx="4476">26</cx:pt>
          <cx:pt idx="4477">24</cx:pt>
          <cx:pt idx="4478">0</cx:pt>
          <cx:pt idx="4479">4</cx:pt>
          <cx:pt idx="4480">15</cx:pt>
          <cx:pt idx="4481">10</cx:pt>
          <cx:pt idx="4482">28</cx:pt>
          <cx:pt idx="4483">29</cx:pt>
          <cx:pt idx="4484">35</cx:pt>
          <cx:pt idx="4485">0</cx:pt>
          <cx:pt idx="4486">5</cx:pt>
          <cx:pt idx="4487">27</cx:pt>
          <cx:pt idx="4488">35</cx:pt>
          <cx:pt idx="4489">21</cx:pt>
          <cx:pt idx="4490">7</cx:pt>
          <cx:pt idx="4491">33</cx:pt>
          <cx:pt idx="4492">0</cx:pt>
          <cx:pt idx="4493">18</cx:pt>
          <cx:pt idx="4494">2</cx:pt>
          <cx:pt idx="4495">34</cx:pt>
          <cx:pt idx="4496">12</cx:pt>
          <cx:pt idx="4497">31</cx:pt>
          <cx:pt idx="4498">13</cx:pt>
          <cx:pt idx="4499">42</cx:pt>
          <cx:pt idx="4500">22</cx:pt>
          <cx:pt idx="4501">40</cx:pt>
          <cx:pt idx="4502">7</cx:pt>
          <cx:pt idx="4503">35</cx:pt>
          <cx:pt idx="4504">37</cx:pt>
          <cx:pt idx="4505">16</cx:pt>
          <cx:pt idx="4506">13</cx:pt>
          <cx:pt idx="4507">35</cx:pt>
          <cx:pt idx="4508">20</cx:pt>
          <cx:pt idx="4509">22</cx:pt>
          <cx:pt idx="4510">14</cx:pt>
          <cx:pt idx="4511">9</cx:pt>
          <cx:pt idx="4512">13</cx:pt>
          <cx:pt idx="4513">36</cx:pt>
          <cx:pt idx="4514">21</cx:pt>
          <cx:pt idx="4515">42</cx:pt>
          <cx:pt idx="4516">25</cx:pt>
          <cx:pt idx="4517">20</cx:pt>
          <cx:pt idx="4518">23</cx:pt>
          <cx:pt idx="4519">21</cx:pt>
          <cx:pt idx="4520">17</cx:pt>
          <cx:pt idx="4521">4</cx:pt>
          <cx:pt idx="4522">35</cx:pt>
          <cx:pt idx="4523">14</cx:pt>
          <cx:pt idx="4524">5</cx:pt>
          <cx:pt idx="4525">6</cx:pt>
          <cx:pt idx="4526">14</cx:pt>
          <cx:pt idx="4527">35</cx:pt>
          <cx:pt idx="4528">39</cx:pt>
          <cx:pt idx="4529">28</cx:pt>
          <cx:pt idx="4530">34</cx:pt>
          <cx:pt idx="4531">39</cx:pt>
          <cx:pt idx="4532">13</cx:pt>
          <cx:pt idx="4533">12</cx:pt>
          <cx:pt idx="4534">24</cx:pt>
          <cx:pt idx="4535">7</cx:pt>
          <cx:pt idx="4536">36</cx:pt>
          <cx:pt idx="4537">17</cx:pt>
          <cx:pt idx="4538">4</cx:pt>
          <cx:pt idx="4539">4</cx:pt>
          <cx:pt idx="4540">34</cx:pt>
          <cx:pt idx="4541">37</cx:pt>
          <cx:pt idx="4542">11</cx:pt>
          <cx:pt idx="4543">1</cx:pt>
          <cx:pt idx="4544">10</cx:pt>
          <cx:pt idx="4545">10</cx:pt>
          <cx:pt idx="4546">40</cx:pt>
          <cx:pt idx="4547">23</cx:pt>
          <cx:pt idx="4548">6</cx:pt>
          <cx:pt idx="4549">23</cx:pt>
          <cx:pt idx="4550">34</cx:pt>
          <cx:pt idx="4551">14</cx:pt>
          <cx:pt idx="4552">5</cx:pt>
          <cx:pt idx="4553">36</cx:pt>
          <cx:pt idx="4554">20</cx:pt>
          <cx:pt idx="4555">34</cx:pt>
          <cx:pt idx="4556">29</cx:pt>
          <cx:pt idx="4557">19</cx:pt>
          <cx:pt idx="4558">40</cx:pt>
          <cx:pt idx="4559">29</cx:pt>
          <cx:pt idx="4560">40</cx:pt>
          <cx:pt idx="4561">5</cx:pt>
          <cx:pt idx="4562">3</cx:pt>
          <cx:pt idx="4563">28</cx:pt>
          <cx:pt idx="4564">13</cx:pt>
          <cx:pt idx="4565">9</cx:pt>
          <cx:pt idx="4566">40</cx:pt>
          <cx:pt idx="4567">10</cx:pt>
          <cx:pt idx="4568">38</cx:pt>
          <cx:pt idx="4569">0</cx:pt>
          <cx:pt idx="4570">36</cx:pt>
          <cx:pt idx="4571">30</cx:pt>
          <cx:pt idx="4572">27</cx:pt>
          <cx:pt idx="4573">22</cx:pt>
          <cx:pt idx="4574">5</cx:pt>
          <cx:pt idx="4575">23</cx:pt>
          <cx:pt idx="4576">11</cx:pt>
          <cx:pt idx="4577">41</cx:pt>
          <cx:pt idx="4578">6</cx:pt>
          <cx:pt idx="4579">22</cx:pt>
          <cx:pt idx="4580">40</cx:pt>
          <cx:pt idx="4581">18</cx:pt>
          <cx:pt idx="4582">41</cx:pt>
          <cx:pt idx="4583">9</cx:pt>
          <cx:pt idx="4584">15</cx:pt>
          <cx:pt idx="4585">29</cx:pt>
          <cx:pt idx="4586">28</cx:pt>
          <cx:pt idx="4587">36</cx:pt>
          <cx:pt idx="4588">1</cx:pt>
          <cx:pt idx="4589">32</cx:pt>
          <cx:pt idx="4590">24</cx:pt>
          <cx:pt idx="4591">7</cx:pt>
          <cx:pt idx="4592">42</cx:pt>
          <cx:pt idx="4593">37</cx:pt>
          <cx:pt idx="4594">41</cx:pt>
          <cx:pt idx="4595">30</cx:pt>
          <cx:pt idx="4596">0</cx:pt>
          <cx:pt idx="4597">10</cx:pt>
          <cx:pt idx="4598">35</cx:pt>
          <cx:pt idx="4599">7</cx:pt>
          <cx:pt idx="4600">24</cx:pt>
          <cx:pt idx="4601">36</cx:pt>
          <cx:pt idx="4602">15</cx:pt>
          <cx:pt idx="4603">40</cx:pt>
          <cx:pt idx="4604">28</cx:pt>
          <cx:pt idx="4605">12</cx:pt>
          <cx:pt idx="4606">12</cx:pt>
          <cx:pt idx="4607">6</cx:pt>
          <cx:pt idx="4608">40</cx:pt>
          <cx:pt idx="4609">28</cx:pt>
          <cx:pt idx="4610">36</cx:pt>
          <cx:pt idx="4611">1</cx:pt>
          <cx:pt idx="4612">26</cx:pt>
          <cx:pt idx="4613">11</cx:pt>
          <cx:pt idx="4614">0</cx:pt>
          <cx:pt idx="4615">32</cx:pt>
          <cx:pt idx="4616">39</cx:pt>
          <cx:pt idx="4617">16</cx:pt>
          <cx:pt idx="4618">28</cx:pt>
          <cx:pt idx="4619">3</cx:pt>
          <cx:pt idx="4620">1</cx:pt>
          <cx:pt idx="4621">25</cx:pt>
          <cx:pt idx="4622">41</cx:pt>
          <cx:pt idx="4623">33</cx:pt>
          <cx:pt idx="4624">21</cx:pt>
          <cx:pt idx="4625">14</cx:pt>
          <cx:pt idx="4626">9</cx:pt>
          <cx:pt idx="4627">3</cx:pt>
          <cx:pt idx="4628">2</cx:pt>
          <cx:pt idx="4629">10</cx:pt>
          <cx:pt idx="4630">30</cx:pt>
          <cx:pt idx="4631">10</cx:pt>
          <cx:pt idx="4632">11</cx:pt>
          <cx:pt idx="4633">12</cx:pt>
          <cx:pt idx="4634">32</cx:pt>
          <cx:pt idx="4635">23</cx:pt>
          <cx:pt idx="4636">29</cx:pt>
          <cx:pt idx="4637">20</cx:pt>
          <cx:pt idx="4638">29</cx:pt>
          <cx:pt idx="4639">13</cx:pt>
          <cx:pt idx="4640">37</cx:pt>
          <cx:pt idx="4641">18</cx:pt>
          <cx:pt idx="4642">5</cx:pt>
          <cx:pt idx="4643">10</cx:pt>
          <cx:pt idx="4644">25</cx:pt>
          <cx:pt idx="4645">12</cx:pt>
          <cx:pt idx="4646">41</cx:pt>
          <cx:pt idx="4647">19</cx:pt>
          <cx:pt idx="4648">38</cx:pt>
          <cx:pt idx="4649">26</cx:pt>
          <cx:pt idx="4650">15</cx:pt>
          <cx:pt idx="4651">38</cx:pt>
          <cx:pt idx="4652">13</cx:pt>
          <cx:pt idx="4653">5</cx:pt>
          <cx:pt idx="4654">22</cx:pt>
          <cx:pt idx="4655">24</cx:pt>
          <cx:pt idx="4656">33</cx:pt>
          <cx:pt idx="4657">12</cx:pt>
          <cx:pt idx="4658">15</cx:pt>
          <cx:pt idx="4659">29</cx:pt>
          <cx:pt idx="4660">17</cx:pt>
          <cx:pt idx="4661">19</cx:pt>
          <cx:pt idx="4662">30</cx:pt>
          <cx:pt idx="4663">21</cx:pt>
          <cx:pt idx="4664">10</cx:pt>
          <cx:pt idx="4665">7</cx:pt>
          <cx:pt idx="4666">1</cx:pt>
          <cx:pt idx="4667">24</cx:pt>
          <cx:pt idx="4668">33</cx:pt>
          <cx:pt idx="4669">25</cx:pt>
          <cx:pt idx="4670">39</cx:pt>
          <cx:pt idx="4671">12</cx:pt>
          <cx:pt idx="4672">32</cx:pt>
          <cx:pt idx="4673">23</cx:pt>
          <cx:pt idx="4674">30</cx:pt>
          <cx:pt idx="4675">19</cx:pt>
          <cx:pt idx="4676">2</cx:pt>
          <cx:pt idx="4677">42</cx:pt>
          <cx:pt idx="4678">3</cx:pt>
          <cx:pt idx="4679">21</cx:pt>
          <cx:pt idx="4680">31</cx:pt>
          <cx:pt idx="4681">30</cx:pt>
          <cx:pt idx="4682">13</cx:pt>
          <cx:pt idx="4683">36</cx:pt>
          <cx:pt idx="4684">42</cx:pt>
          <cx:pt idx="4685">16</cx:pt>
          <cx:pt idx="4686">26</cx:pt>
          <cx:pt idx="4687">30</cx:pt>
          <cx:pt idx="4688">16</cx:pt>
          <cx:pt idx="4689">8</cx:pt>
          <cx:pt idx="4690">1</cx:pt>
          <cx:pt idx="4691">8</cx:pt>
          <cx:pt idx="4692">0</cx:pt>
          <cx:pt idx="4693">1</cx:pt>
          <cx:pt idx="4694">0</cx:pt>
          <cx:pt idx="4695">1</cx:pt>
          <cx:pt idx="4696">3</cx:pt>
          <cx:pt idx="4697">29</cx:pt>
          <cx:pt idx="4698">6</cx:pt>
          <cx:pt idx="4699">21</cx:pt>
          <cx:pt idx="4700">40</cx:pt>
          <cx:pt idx="4701">35</cx:pt>
          <cx:pt idx="4702">3</cx:pt>
          <cx:pt idx="4703">7</cx:pt>
          <cx:pt idx="4704">21</cx:pt>
          <cx:pt idx="4705">17</cx:pt>
          <cx:pt idx="4706">32</cx:pt>
          <cx:pt idx="4707">18</cx:pt>
          <cx:pt idx="4708">6</cx:pt>
          <cx:pt idx="4709">38</cx:pt>
          <cx:pt idx="4710">18</cx:pt>
          <cx:pt idx="4711">21</cx:pt>
          <cx:pt idx="4712">36</cx:pt>
          <cx:pt idx="4713">7</cx:pt>
          <cx:pt idx="4714">40</cx:pt>
          <cx:pt idx="4715">3</cx:pt>
          <cx:pt idx="4716">26</cx:pt>
          <cx:pt idx="4717">37</cx:pt>
          <cx:pt idx="4718">25</cx:pt>
          <cx:pt idx="4719">14</cx:pt>
          <cx:pt idx="4720">14</cx:pt>
          <cx:pt idx="4721">3</cx:pt>
          <cx:pt idx="4722">24</cx:pt>
          <cx:pt idx="4723">11</cx:pt>
          <cx:pt idx="4724">7</cx:pt>
          <cx:pt idx="4725">35</cx:pt>
          <cx:pt idx="4726">14</cx:pt>
          <cx:pt idx="4727">30</cx:pt>
          <cx:pt idx="4728">18</cx:pt>
          <cx:pt idx="4729">0</cx:pt>
          <cx:pt idx="4730">38</cx:pt>
          <cx:pt idx="4731">20</cx:pt>
          <cx:pt idx="4732">34</cx:pt>
          <cx:pt idx="4733">40</cx:pt>
          <cx:pt idx="4734">0</cx:pt>
          <cx:pt idx="4735">9</cx:pt>
          <cx:pt idx="4736">3</cx:pt>
          <cx:pt idx="4737">24</cx:pt>
          <cx:pt idx="4738">37</cx:pt>
          <cx:pt idx="4739">17</cx:pt>
          <cx:pt idx="4740">2</cx:pt>
          <cx:pt idx="4741">33</cx:pt>
          <cx:pt idx="4742">37</cx:pt>
          <cx:pt idx="4743">39</cx:pt>
          <cx:pt idx="4744">20</cx:pt>
          <cx:pt idx="4745">6</cx:pt>
          <cx:pt idx="4746">38</cx:pt>
          <cx:pt idx="4747">40</cx:pt>
          <cx:pt idx="4748">9</cx:pt>
          <cx:pt idx="4749">3</cx:pt>
          <cx:pt idx="4750">23</cx:pt>
          <cx:pt idx="4751">23</cx:pt>
          <cx:pt idx="4752">6</cx:pt>
          <cx:pt idx="4753">1</cx:pt>
          <cx:pt idx="4754">39</cx:pt>
          <cx:pt idx="4755">14</cx:pt>
          <cx:pt idx="4756">22</cx:pt>
          <cx:pt idx="4757">11</cx:pt>
          <cx:pt idx="4758">25</cx:pt>
          <cx:pt idx="4759">38</cx:pt>
          <cx:pt idx="4760">33</cx:pt>
          <cx:pt idx="4761">18</cx:pt>
          <cx:pt idx="4762">16</cx:pt>
          <cx:pt idx="4763">6</cx:pt>
          <cx:pt idx="4764">28</cx:pt>
          <cx:pt idx="4765">33</cx:pt>
          <cx:pt idx="4766">42</cx:pt>
          <cx:pt idx="4767">15</cx:pt>
          <cx:pt idx="4768">40</cx:pt>
          <cx:pt idx="4769">21</cx:pt>
          <cx:pt idx="4770">30</cx:pt>
          <cx:pt idx="4771">1</cx:pt>
          <cx:pt idx="4772">41</cx:pt>
          <cx:pt idx="4773">5</cx:pt>
          <cx:pt idx="4774">39</cx:pt>
          <cx:pt idx="4775">39</cx:pt>
          <cx:pt idx="4776">7</cx:pt>
          <cx:pt idx="4777">18</cx:pt>
          <cx:pt idx="4778">34</cx:pt>
          <cx:pt idx="4779">27</cx:pt>
          <cx:pt idx="4780">26</cx:pt>
          <cx:pt idx="4781">33</cx:pt>
          <cx:pt idx="4782">11</cx:pt>
          <cx:pt idx="4783">25</cx:pt>
          <cx:pt idx="4784">14</cx:pt>
          <cx:pt idx="4785">37</cx:pt>
          <cx:pt idx="4786">0</cx:pt>
          <cx:pt idx="4787">33</cx:pt>
          <cx:pt idx="4788">38</cx:pt>
          <cx:pt idx="4789">5</cx:pt>
          <cx:pt idx="4790">38</cx:pt>
          <cx:pt idx="4791">24</cx:pt>
          <cx:pt idx="4792">19</cx:pt>
          <cx:pt idx="4793">20</cx:pt>
          <cx:pt idx="4794">38</cx:pt>
          <cx:pt idx="4795">14</cx:pt>
          <cx:pt idx="4796">40</cx:pt>
          <cx:pt idx="4797">36</cx:pt>
          <cx:pt idx="4798">14</cx:pt>
          <cx:pt idx="4799">29</cx:pt>
          <cx:pt idx="4800">41</cx:pt>
          <cx:pt idx="4801">22</cx:pt>
          <cx:pt idx="4802">28</cx:pt>
          <cx:pt idx="4803">28</cx:pt>
          <cx:pt idx="4804">14</cx:pt>
          <cx:pt idx="4805">39</cx:pt>
          <cx:pt idx="4806">34</cx:pt>
          <cx:pt idx="4807">37</cx:pt>
          <cx:pt idx="4808">22</cx:pt>
          <cx:pt idx="4809">19</cx:pt>
          <cx:pt idx="4810">12</cx:pt>
          <cx:pt idx="4811">14</cx:pt>
          <cx:pt idx="4812">24</cx:pt>
          <cx:pt idx="4813">3</cx:pt>
          <cx:pt idx="4814">31</cx:pt>
          <cx:pt idx="4815">18</cx:pt>
          <cx:pt idx="4816">23</cx:pt>
          <cx:pt idx="4817">21</cx:pt>
          <cx:pt idx="4818">26</cx:pt>
          <cx:pt idx="4819">38</cx:pt>
          <cx:pt idx="4820">1</cx:pt>
          <cx:pt idx="4821">3</cx:pt>
          <cx:pt idx="4822">18</cx:pt>
          <cx:pt idx="4823">38</cx:pt>
          <cx:pt idx="4824">27</cx:pt>
          <cx:pt idx="4825">16</cx:pt>
          <cx:pt idx="4826">41</cx:pt>
          <cx:pt idx="4827">23</cx:pt>
          <cx:pt idx="4828">7</cx:pt>
          <cx:pt idx="4829">11</cx:pt>
          <cx:pt idx="4830">38</cx:pt>
          <cx:pt idx="4831">28</cx:pt>
          <cx:pt idx="4832">36</cx:pt>
          <cx:pt idx="4833">31</cx:pt>
          <cx:pt idx="4834">7</cx:pt>
          <cx:pt idx="4835">11</cx:pt>
          <cx:pt idx="4836">39</cx:pt>
          <cx:pt idx="4837">5</cx:pt>
          <cx:pt idx="4838">41</cx:pt>
          <cx:pt idx="4839">13</cx:pt>
          <cx:pt idx="4840">7</cx:pt>
          <cx:pt idx="4841">7</cx:pt>
          <cx:pt idx="4842">4</cx:pt>
          <cx:pt idx="4843">28</cx:pt>
          <cx:pt idx="4844">33</cx:pt>
          <cx:pt idx="4845">29</cx:pt>
          <cx:pt idx="4846">18</cx:pt>
          <cx:pt idx="4847">22</cx:pt>
          <cx:pt idx="4848">29</cx:pt>
          <cx:pt idx="4849">11</cx:pt>
          <cx:pt idx="4850">1</cx:pt>
          <cx:pt idx="4851">19</cx:pt>
          <cx:pt idx="4852">11</cx:pt>
          <cx:pt idx="4853">25</cx:pt>
          <cx:pt idx="4854">14</cx:pt>
          <cx:pt idx="4855">7</cx:pt>
          <cx:pt idx="4856">16</cx:pt>
          <cx:pt idx="4857">37</cx:pt>
          <cx:pt idx="4858">34</cx:pt>
          <cx:pt idx="4859">1</cx:pt>
          <cx:pt idx="4860">27</cx:pt>
          <cx:pt idx="4861">5</cx:pt>
          <cx:pt idx="4862">19</cx:pt>
          <cx:pt idx="4863">42</cx:pt>
          <cx:pt idx="4864">24</cx:pt>
          <cx:pt idx="4865">33</cx:pt>
          <cx:pt idx="4866">35</cx:pt>
          <cx:pt idx="4867">28</cx:pt>
          <cx:pt idx="4868">38</cx:pt>
          <cx:pt idx="4869">9</cx:pt>
          <cx:pt idx="4870">30</cx:pt>
          <cx:pt idx="4871">8</cx:pt>
          <cx:pt idx="4872">5</cx:pt>
          <cx:pt idx="4873">12</cx:pt>
          <cx:pt idx="4874">34</cx:pt>
          <cx:pt idx="4875">3</cx:pt>
          <cx:pt idx="4876">11</cx:pt>
          <cx:pt idx="4877">40</cx:pt>
          <cx:pt idx="4878">13</cx:pt>
          <cx:pt idx="4879">20</cx:pt>
          <cx:pt idx="4880">42</cx:pt>
          <cx:pt idx="4881">17</cx:pt>
          <cx:pt idx="4882">13</cx:pt>
          <cx:pt idx="4883">11</cx:pt>
          <cx:pt idx="4884">13</cx:pt>
          <cx:pt idx="4885">15</cx:pt>
          <cx:pt idx="4886">40</cx:pt>
          <cx:pt idx="4887">7</cx:pt>
          <cx:pt idx="4888">38</cx:pt>
          <cx:pt idx="4889">26</cx:pt>
          <cx:pt idx="4890">3</cx:pt>
          <cx:pt idx="4891">0</cx:pt>
          <cx:pt idx="4892">5</cx:pt>
          <cx:pt idx="4893">28</cx:pt>
          <cx:pt idx="4894">30</cx:pt>
          <cx:pt idx="4895">19</cx:pt>
          <cx:pt idx="4896">24</cx:pt>
          <cx:pt idx="4897">41</cx:pt>
          <cx:pt idx="4898">41</cx:pt>
          <cx:pt idx="4899">41</cx:pt>
          <cx:pt idx="4900">27</cx:pt>
          <cx:pt idx="4901">23</cx:pt>
          <cx:pt idx="4902">1</cx:pt>
          <cx:pt idx="4903">31</cx:pt>
          <cx:pt idx="4904">17</cx:pt>
          <cx:pt idx="4905">33</cx:pt>
          <cx:pt idx="4906">20</cx:pt>
          <cx:pt idx="4907">35</cx:pt>
          <cx:pt idx="4908">17</cx:pt>
          <cx:pt idx="4909">8</cx:pt>
          <cx:pt idx="4910">34</cx:pt>
          <cx:pt idx="4911">42</cx:pt>
          <cx:pt idx="4912">6</cx:pt>
          <cx:pt idx="4913">18</cx:pt>
          <cx:pt idx="4914">15</cx:pt>
          <cx:pt idx="4915">11</cx:pt>
          <cx:pt idx="4916">34</cx:pt>
          <cx:pt idx="4917">7</cx:pt>
          <cx:pt idx="4918">28</cx:pt>
          <cx:pt idx="4919">13</cx:pt>
          <cx:pt idx="4920">2</cx:pt>
          <cx:pt idx="4921">39</cx:pt>
          <cx:pt idx="4922">26</cx:pt>
          <cx:pt idx="4923">29</cx:pt>
          <cx:pt idx="4924">28</cx:pt>
          <cx:pt idx="4925">28</cx:pt>
          <cx:pt idx="4926">7</cx:pt>
          <cx:pt idx="4927">15</cx:pt>
          <cx:pt idx="4928">14</cx:pt>
          <cx:pt idx="4929">24</cx:pt>
          <cx:pt idx="4930">17</cx:pt>
          <cx:pt idx="4931">1</cx:pt>
          <cx:pt idx="4932">35</cx:pt>
          <cx:pt idx="4933">15</cx:pt>
          <cx:pt idx="4934">38</cx:pt>
          <cx:pt idx="4935">12</cx:pt>
          <cx:pt idx="4936">10</cx:pt>
          <cx:pt idx="4937">34</cx:pt>
          <cx:pt idx="4938">19</cx:pt>
          <cx:pt idx="4939">32</cx:pt>
          <cx:pt idx="4940">8</cx:pt>
          <cx:pt idx="4941">32</cx:pt>
          <cx:pt idx="4942">7</cx:pt>
          <cx:pt idx="4943">15</cx:pt>
          <cx:pt idx="4944">31</cx:pt>
          <cx:pt idx="4945">2</cx:pt>
          <cx:pt idx="4946">23</cx:pt>
          <cx:pt idx="4947">10</cx:pt>
          <cx:pt idx="4948">19</cx:pt>
          <cx:pt idx="4949">21</cx:pt>
          <cx:pt idx="4950">21</cx:pt>
          <cx:pt idx="4951">22</cx:pt>
          <cx:pt idx="4952">3</cx:pt>
          <cx:pt idx="4953">26</cx:pt>
          <cx:pt idx="4954">36</cx:pt>
          <cx:pt idx="4955">42</cx:pt>
          <cx:pt idx="4956">9</cx:pt>
          <cx:pt idx="4957">2</cx:pt>
          <cx:pt idx="4958">11</cx:pt>
          <cx:pt idx="4959">24</cx:pt>
          <cx:pt idx="4960">38</cx:pt>
          <cx:pt idx="4961">19</cx:pt>
          <cx:pt idx="4962">16</cx:pt>
          <cx:pt idx="4963">41</cx:pt>
          <cx:pt idx="4964">36</cx:pt>
          <cx:pt idx="4965">24</cx:pt>
          <cx:pt idx="4966">31</cx:pt>
          <cx:pt idx="4967">22</cx:pt>
          <cx:pt idx="4968">1</cx:pt>
          <cx:pt idx="4969">24</cx:pt>
          <cx:pt idx="4970">5</cx:pt>
          <cx:pt idx="4971">3</cx:pt>
          <cx:pt idx="4972">39</cx:pt>
          <cx:pt idx="4973">21</cx:pt>
          <cx:pt idx="4974">4</cx:pt>
          <cx:pt idx="4975">30</cx:pt>
          <cx:pt idx="4976">30</cx:pt>
          <cx:pt idx="4977">0</cx:pt>
          <cx:pt idx="4978">30</cx:pt>
          <cx:pt idx="4979">5</cx:pt>
          <cx:pt idx="4980">38</cx:pt>
          <cx:pt idx="4981">6</cx:pt>
          <cx:pt idx="4982">10</cx:pt>
          <cx:pt idx="4983">34</cx:pt>
          <cx:pt idx="4984">27</cx:pt>
          <cx:pt idx="4985">42</cx:pt>
          <cx:pt idx="4986">38</cx:pt>
          <cx:pt idx="4987">39</cx:pt>
          <cx:pt idx="4988">23</cx:pt>
          <cx:pt idx="4989">4</cx:pt>
          <cx:pt idx="4990">26</cx:pt>
          <cx:pt idx="4991">37</cx:pt>
          <cx:pt idx="4992">27</cx:pt>
          <cx:pt idx="4993">4</cx:pt>
          <cx:pt idx="4994">37</cx:pt>
          <cx:pt idx="4995">39</cx:pt>
          <cx:pt idx="4996">41</cx:pt>
          <cx:pt idx="4997">24</cx:pt>
          <cx:pt idx="4998">8</cx:pt>
          <cx:pt idx="4999">21</cx:pt>
          <cx:pt idx="5000">15</cx:pt>
          <cx:pt idx="5001">21</cx:pt>
          <cx:pt idx="5002">40</cx:pt>
          <cx:pt idx="5003">6</cx:pt>
          <cx:pt idx="5004">21</cx:pt>
          <cx:pt idx="5005">10</cx:pt>
          <cx:pt idx="5006">22</cx:pt>
          <cx:pt idx="5007">35</cx:pt>
          <cx:pt idx="5008">25</cx:pt>
          <cx:pt idx="5009">19</cx:pt>
          <cx:pt idx="5010">9</cx:pt>
          <cx:pt idx="5011">7</cx:pt>
          <cx:pt idx="5012">20</cx:pt>
          <cx:pt idx="5013">0</cx:pt>
          <cx:pt idx="5014">15</cx:pt>
          <cx:pt idx="5015">28</cx:pt>
          <cx:pt idx="5016">7</cx:pt>
          <cx:pt idx="5017">12</cx:pt>
          <cx:pt idx="5018">23</cx:pt>
          <cx:pt idx="5019">36</cx:pt>
          <cx:pt idx="5020">31</cx:pt>
          <cx:pt idx="5021">29</cx:pt>
          <cx:pt idx="5022">25</cx:pt>
          <cx:pt idx="5023">7</cx:pt>
          <cx:pt idx="5024">32</cx:pt>
          <cx:pt idx="5025">9</cx:pt>
          <cx:pt idx="5026">26</cx:pt>
          <cx:pt idx="5027">35</cx:pt>
          <cx:pt idx="5028">9</cx:pt>
          <cx:pt idx="5029">39</cx:pt>
          <cx:pt idx="5030">8</cx:pt>
          <cx:pt idx="5031">41</cx:pt>
          <cx:pt idx="5032">32</cx:pt>
          <cx:pt idx="5033">23</cx:pt>
          <cx:pt idx="5034">21</cx:pt>
          <cx:pt idx="5035">8</cx:pt>
          <cx:pt idx="5036">16</cx:pt>
          <cx:pt idx="5037">40</cx:pt>
          <cx:pt idx="5038">24</cx:pt>
          <cx:pt idx="5039">41</cx:pt>
          <cx:pt idx="5040">0</cx:pt>
          <cx:pt idx="5041">37</cx:pt>
          <cx:pt idx="5042">38</cx:pt>
          <cx:pt idx="5043">13</cx:pt>
          <cx:pt idx="5044">32</cx:pt>
          <cx:pt idx="5045">12</cx:pt>
          <cx:pt idx="5046">42</cx:pt>
          <cx:pt idx="5047">11</cx:pt>
          <cx:pt idx="5048">12</cx:pt>
          <cx:pt idx="5049">10</cx:pt>
          <cx:pt idx="5050">17</cx:pt>
          <cx:pt idx="5051">35</cx:pt>
          <cx:pt idx="5052">29</cx:pt>
          <cx:pt idx="5053">30</cx:pt>
          <cx:pt idx="5054">10</cx:pt>
          <cx:pt idx="5055">28</cx:pt>
          <cx:pt idx="5056">30</cx:pt>
          <cx:pt idx="5057">20</cx:pt>
          <cx:pt idx="5058">33</cx:pt>
          <cx:pt idx="5059">5</cx:pt>
          <cx:pt idx="5060">10</cx:pt>
          <cx:pt idx="5061">12</cx:pt>
          <cx:pt idx="5062">21</cx:pt>
          <cx:pt idx="5063">8</cx:pt>
          <cx:pt idx="5064">4</cx:pt>
          <cx:pt idx="5065">3</cx:pt>
          <cx:pt idx="5066">25</cx:pt>
          <cx:pt idx="5067">15</cx:pt>
          <cx:pt idx="5068">6</cx:pt>
          <cx:pt idx="5069">23</cx:pt>
          <cx:pt idx="5070">11</cx:pt>
          <cx:pt idx="5071">20</cx:pt>
          <cx:pt idx="5072">26</cx:pt>
          <cx:pt idx="5073">2</cx:pt>
          <cx:pt idx="5074">12</cx:pt>
          <cx:pt idx="5075">21</cx:pt>
          <cx:pt idx="5076">14</cx:pt>
          <cx:pt idx="5077">8</cx:pt>
          <cx:pt idx="5078">2</cx:pt>
          <cx:pt idx="5079">41</cx:pt>
          <cx:pt idx="5080">13</cx:pt>
          <cx:pt idx="5081">24</cx:pt>
          <cx:pt idx="5082">42</cx:pt>
          <cx:pt idx="5083">41</cx:pt>
          <cx:pt idx="5084">30</cx:pt>
          <cx:pt idx="5085">4</cx:pt>
          <cx:pt idx="5086">5</cx:pt>
          <cx:pt idx="5087">6</cx:pt>
          <cx:pt idx="5088">34</cx:pt>
          <cx:pt idx="5089">4</cx:pt>
          <cx:pt idx="5090">37</cx:pt>
          <cx:pt idx="5091">39</cx:pt>
          <cx:pt idx="5092">9</cx:pt>
          <cx:pt idx="5093">31</cx:pt>
          <cx:pt idx="5094">14</cx:pt>
          <cx:pt idx="5095">10</cx:pt>
          <cx:pt idx="5096">28</cx:pt>
          <cx:pt idx="5097">19</cx:pt>
          <cx:pt idx="5098">32</cx:pt>
          <cx:pt idx="5099">26</cx:pt>
          <cx:pt idx="5100">40</cx:pt>
          <cx:pt idx="5101">12</cx:pt>
          <cx:pt idx="5102">12</cx:pt>
          <cx:pt idx="5103">6</cx:pt>
          <cx:pt idx="5104">32</cx:pt>
          <cx:pt idx="5105">5</cx:pt>
          <cx:pt idx="5106">32</cx:pt>
          <cx:pt idx="5107">10</cx:pt>
          <cx:pt idx="5108">12</cx:pt>
          <cx:pt idx="5109">34</cx:pt>
          <cx:pt idx="5110">12</cx:pt>
          <cx:pt idx="5111">42</cx:pt>
          <cx:pt idx="5112">8</cx:pt>
          <cx:pt idx="5113">34</cx:pt>
          <cx:pt idx="5114">16</cx:pt>
          <cx:pt idx="5115">29</cx:pt>
          <cx:pt idx="5116">16</cx:pt>
          <cx:pt idx="5117">31</cx:pt>
          <cx:pt idx="5118">35</cx:pt>
          <cx:pt idx="5119">20</cx:pt>
          <cx:pt idx="5120">35</cx:pt>
          <cx:pt idx="5121">6</cx:pt>
          <cx:pt idx="5122">27</cx:pt>
          <cx:pt idx="5123">18</cx:pt>
          <cx:pt idx="5124">35</cx:pt>
          <cx:pt idx="5125">27</cx:pt>
          <cx:pt idx="5126">21</cx:pt>
          <cx:pt idx="5127">40</cx:pt>
          <cx:pt idx="5128">6</cx:pt>
          <cx:pt idx="5129">41</cx:pt>
          <cx:pt idx="5130">22</cx:pt>
          <cx:pt idx="5131">8</cx:pt>
          <cx:pt idx="5132">11</cx:pt>
          <cx:pt idx="5133">19</cx:pt>
          <cx:pt idx="5134">42</cx:pt>
          <cx:pt idx="5135">27</cx:pt>
          <cx:pt idx="5136">30</cx:pt>
          <cx:pt idx="5137">39</cx:pt>
          <cx:pt idx="5138">17</cx:pt>
          <cx:pt idx="5139">13</cx:pt>
          <cx:pt idx="5140">22</cx:pt>
          <cx:pt idx="5141">3</cx:pt>
          <cx:pt idx="5142">42</cx:pt>
          <cx:pt idx="5143">36</cx:pt>
          <cx:pt idx="5144">3</cx:pt>
          <cx:pt idx="5145">17</cx:pt>
          <cx:pt idx="5146">14</cx:pt>
          <cx:pt idx="5147">20</cx:pt>
          <cx:pt idx="5148">42</cx:pt>
          <cx:pt idx="5149">26</cx:pt>
          <cx:pt idx="5150">29</cx:pt>
          <cx:pt idx="5151">22</cx:pt>
          <cx:pt idx="5152">0</cx:pt>
          <cx:pt idx="5153">4</cx:pt>
          <cx:pt idx="5154">41</cx:pt>
          <cx:pt idx="5155">28</cx:pt>
          <cx:pt idx="5156">31</cx:pt>
          <cx:pt idx="5157">6</cx:pt>
          <cx:pt idx="5158">13</cx:pt>
          <cx:pt idx="5159">42</cx:pt>
          <cx:pt idx="5160">42</cx:pt>
          <cx:pt idx="5161">2</cx:pt>
          <cx:pt idx="5162">41</cx:pt>
          <cx:pt idx="5163">25</cx:pt>
          <cx:pt idx="5164">37</cx:pt>
          <cx:pt idx="5165">18</cx:pt>
          <cx:pt idx="5166">18</cx:pt>
          <cx:pt idx="5167">38</cx:pt>
          <cx:pt idx="5168">10</cx:pt>
          <cx:pt idx="5169">18</cx:pt>
          <cx:pt idx="5170">15</cx:pt>
          <cx:pt idx="5171">8</cx:pt>
          <cx:pt idx="5172">31</cx:pt>
          <cx:pt idx="5173">25</cx:pt>
          <cx:pt idx="5174">16</cx:pt>
          <cx:pt idx="5175">7</cx:pt>
          <cx:pt idx="5176">28</cx:pt>
          <cx:pt idx="5177">20</cx:pt>
          <cx:pt idx="5178">20</cx:pt>
          <cx:pt idx="5179">19</cx:pt>
          <cx:pt idx="5180">38</cx:pt>
          <cx:pt idx="5181">34</cx:pt>
          <cx:pt idx="5182">14</cx:pt>
          <cx:pt idx="5183">28</cx:pt>
          <cx:pt idx="5184">42</cx:pt>
          <cx:pt idx="5185">0</cx:pt>
          <cx:pt idx="5186">17</cx:pt>
          <cx:pt idx="5187">3</cx:pt>
          <cx:pt idx="5188">34</cx:pt>
          <cx:pt idx="5189">16</cx:pt>
          <cx:pt idx="5190">28</cx:pt>
          <cx:pt idx="5191">3</cx:pt>
          <cx:pt idx="5192">20</cx:pt>
          <cx:pt idx="5193">39</cx:pt>
          <cx:pt idx="5194">17</cx:pt>
          <cx:pt idx="5195">25</cx:pt>
          <cx:pt idx="5196">9</cx:pt>
          <cx:pt idx="5197">10</cx:pt>
          <cx:pt idx="5198">1</cx:pt>
          <cx:pt idx="5199">36</cx:pt>
          <cx:pt idx="5200">15</cx:pt>
          <cx:pt idx="5201">19</cx:pt>
          <cx:pt idx="5202">23</cx:pt>
          <cx:pt idx="5203">14</cx:pt>
          <cx:pt idx="5204">11</cx:pt>
          <cx:pt idx="5205">7</cx:pt>
          <cx:pt idx="5206">13</cx:pt>
          <cx:pt idx="5207">15</cx:pt>
          <cx:pt idx="5208">31</cx:pt>
          <cx:pt idx="5209">9</cx:pt>
          <cx:pt idx="5210">32</cx:pt>
          <cx:pt idx="5211">15</cx:pt>
          <cx:pt idx="5212">2</cx:pt>
          <cx:pt idx="5213">21</cx:pt>
          <cx:pt idx="5214">42</cx:pt>
          <cx:pt idx="5215">42</cx:pt>
          <cx:pt idx="5216">30</cx:pt>
          <cx:pt idx="5217">34</cx:pt>
          <cx:pt idx="5218">26</cx:pt>
          <cx:pt idx="5219">21</cx:pt>
          <cx:pt idx="5220">16</cx:pt>
          <cx:pt idx="5221">36</cx:pt>
          <cx:pt idx="5222">2</cx:pt>
          <cx:pt idx="5223">3</cx:pt>
          <cx:pt idx="5224">32</cx:pt>
          <cx:pt idx="5225">20</cx:pt>
          <cx:pt idx="5226">24</cx:pt>
          <cx:pt idx="5227">37</cx:pt>
          <cx:pt idx="5228">26</cx:pt>
          <cx:pt idx="5229">37</cx:pt>
          <cx:pt idx="5230">22</cx:pt>
          <cx:pt idx="5231">19</cx:pt>
          <cx:pt idx="5232">3</cx:pt>
          <cx:pt idx="5233">13</cx:pt>
          <cx:pt idx="5234">13</cx:pt>
          <cx:pt idx="5235">1</cx:pt>
          <cx:pt idx="5236">10</cx:pt>
          <cx:pt idx="5237">21</cx:pt>
          <cx:pt idx="5238">18</cx:pt>
          <cx:pt idx="5239">25</cx:pt>
          <cx:pt idx="5240">22</cx:pt>
          <cx:pt idx="5241">27</cx:pt>
          <cx:pt idx="5242">6</cx:pt>
          <cx:pt idx="5243">24</cx:pt>
          <cx:pt idx="5244">28</cx:pt>
          <cx:pt idx="5245">20</cx:pt>
          <cx:pt idx="5246">40</cx:pt>
          <cx:pt idx="5247">0</cx:pt>
          <cx:pt idx="5248">36</cx:pt>
          <cx:pt idx="5249">23</cx:pt>
          <cx:pt idx="5250">28</cx:pt>
          <cx:pt idx="5251">34</cx:pt>
          <cx:pt idx="5252">11</cx:pt>
          <cx:pt idx="5253">28</cx:pt>
          <cx:pt idx="5254">21</cx:pt>
          <cx:pt idx="5255">25</cx:pt>
          <cx:pt idx="5256">12</cx:pt>
          <cx:pt idx="5257">33</cx:pt>
          <cx:pt idx="5258">13</cx:pt>
          <cx:pt idx="5259">19</cx:pt>
          <cx:pt idx="5260">8</cx:pt>
          <cx:pt idx="5261">32</cx:pt>
          <cx:pt idx="5262">22</cx:pt>
          <cx:pt idx="5263">30</cx:pt>
          <cx:pt idx="5264">24</cx:pt>
          <cx:pt idx="5265">34</cx:pt>
          <cx:pt idx="5266">7</cx:pt>
          <cx:pt idx="5267">6</cx:pt>
          <cx:pt idx="5268">20</cx:pt>
          <cx:pt idx="5269">10</cx:pt>
          <cx:pt idx="5270">13</cx:pt>
          <cx:pt idx="5271">3</cx:pt>
          <cx:pt idx="5272">30</cx:pt>
          <cx:pt idx="5273">16</cx:pt>
          <cx:pt idx="5274">32</cx:pt>
          <cx:pt idx="5275">21</cx:pt>
          <cx:pt idx="5276">13</cx:pt>
          <cx:pt idx="5277">20</cx:pt>
          <cx:pt idx="5278">30</cx:pt>
          <cx:pt idx="5279">8</cx:pt>
          <cx:pt idx="5280">41</cx:pt>
          <cx:pt idx="5281">35</cx:pt>
          <cx:pt idx="5282">0</cx:pt>
          <cx:pt idx="5283">33</cx:pt>
          <cx:pt idx="5284">10</cx:pt>
          <cx:pt idx="5285">1</cx:pt>
          <cx:pt idx="5286">18</cx:pt>
          <cx:pt idx="5287">35</cx:pt>
          <cx:pt idx="5288">27</cx:pt>
          <cx:pt idx="5289">26</cx:pt>
          <cx:pt idx="5290">37</cx:pt>
          <cx:pt idx="5291">1</cx:pt>
          <cx:pt idx="5292">19</cx:pt>
          <cx:pt idx="5293">21</cx:pt>
          <cx:pt idx="5294">14</cx:pt>
          <cx:pt idx="5295">35</cx:pt>
          <cx:pt idx="5296">38</cx:pt>
          <cx:pt idx="5297">11</cx:pt>
          <cx:pt idx="5298">15</cx:pt>
          <cx:pt idx="5299">27</cx:pt>
          <cx:pt idx="5300">22</cx:pt>
          <cx:pt idx="5301">4</cx:pt>
          <cx:pt idx="5302">3</cx:pt>
          <cx:pt idx="5303">36</cx:pt>
          <cx:pt idx="5304">9</cx:pt>
          <cx:pt idx="5305">14</cx:pt>
          <cx:pt idx="5306">36</cx:pt>
          <cx:pt idx="5307">22</cx:pt>
          <cx:pt idx="5308">5</cx:pt>
          <cx:pt idx="5309">37</cx:pt>
          <cx:pt idx="5310">33</cx:pt>
          <cx:pt idx="5311">34</cx:pt>
          <cx:pt idx="5312">22</cx:pt>
          <cx:pt idx="5313">18</cx:pt>
          <cx:pt idx="5314">22</cx:pt>
          <cx:pt idx="5315">2</cx:pt>
          <cx:pt idx="5316">18</cx:pt>
          <cx:pt idx="5317">4</cx:pt>
          <cx:pt idx="5318">16</cx:pt>
          <cx:pt idx="5319">23</cx:pt>
          <cx:pt idx="5320">6</cx:pt>
          <cx:pt idx="5321">21</cx:pt>
          <cx:pt idx="5322">42</cx:pt>
          <cx:pt idx="5323">0</cx:pt>
          <cx:pt idx="5324">41</cx:pt>
          <cx:pt idx="5325">38</cx:pt>
          <cx:pt idx="5326">33</cx:pt>
          <cx:pt idx="5327">25</cx:pt>
          <cx:pt idx="5328">5</cx:pt>
          <cx:pt idx="5329">9</cx:pt>
          <cx:pt idx="5330">17</cx:pt>
          <cx:pt idx="5331">41</cx:pt>
          <cx:pt idx="5332">35</cx:pt>
          <cx:pt idx="5333">18</cx:pt>
          <cx:pt idx="5334">36</cx:pt>
          <cx:pt idx="5335">11</cx:pt>
          <cx:pt idx="5336">25</cx:pt>
          <cx:pt idx="5337">20</cx:pt>
          <cx:pt idx="5338">38</cx:pt>
          <cx:pt idx="5339">32</cx:pt>
          <cx:pt idx="5340">22</cx:pt>
          <cx:pt idx="5341">28</cx:pt>
          <cx:pt idx="5342">35</cx:pt>
          <cx:pt idx="5343">19</cx:pt>
          <cx:pt idx="5344">2</cx:pt>
          <cx:pt idx="5345">16</cx:pt>
          <cx:pt idx="5346">19</cx:pt>
          <cx:pt idx="5347">10</cx:pt>
          <cx:pt idx="5348">0</cx:pt>
          <cx:pt idx="5349">42</cx:pt>
          <cx:pt idx="5350">41</cx:pt>
          <cx:pt idx="5351">29</cx:pt>
          <cx:pt idx="5352">40</cx:pt>
          <cx:pt idx="5353">2</cx:pt>
          <cx:pt idx="5354">25</cx:pt>
          <cx:pt idx="5355">16</cx:pt>
          <cx:pt idx="5356">14</cx:pt>
          <cx:pt idx="5357">7</cx:pt>
          <cx:pt idx="5358">12</cx:pt>
          <cx:pt idx="5359">18</cx:pt>
          <cx:pt idx="5360">12</cx:pt>
          <cx:pt idx="5361">15</cx:pt>
          <cx:pt idx="5362">36</cx:pt>
          <cx:pt idx="5363">7</cx:pt>
          <cx:pt idx="5364">2</cx:pt>
          <cx:pt idx="5365">6</cx:pt>
          <cx:pt idx="5366">39</cx:pt>
          <cx:pt idx="5367">13</cx:pt>
          <cx:pt idx="5368">0</cx:pt>
          <cx:pt idx="5369">27</cx:pt>
          <cx:pt idx="5370">34</cx:pt>
          <cx:pt idx="5371">4</cx:pt>
          <cx:pt idx="5372">41</cx:pt>
          <cx:pt idx="5373">36</cx:pt>
          <cx:pt idx="5374">1</cx:pt>
          <cx:pt idx="5375">24</cx:pt>
          <cx:pt idx="5376">12</cx:pt>
          <cx:pt idx="5377">40</cx:pt>
          <cx:pt idx="5378">5</cx:pt>
          <cx:pt idx="5379">7</cx:pt>
          <cx:pt idx="5380">1</cx:pt>
          <cx:pt idx="5381">34</cx:pt>
          <cx:pt idx="5382">31</cx:pt>
          <cx:pt idx="5383">16</cx:pt>
          <cx:pt idx="5384">26</cx:pt>
          <cx:pt idx="5385">7</cx:pt>
          <cx:pt idx="5386">5</cx:pt>
          <cx:pt idx="5387">41</cx:pt>
          <cx:pt idx="5388">12</cx:pt>
          <cx:pt idx="5389">29</cx:pt>
          <cx:pt idx="5390">34</cx:pt>
          <cx:pt idx="5391">23</cx:pt>
          <cx:pt idx="5392">41</cx:pt>
          <cx:pt idx="5393">7</cx:pt>
          <cx:pt idx="5394">1</cx:pt>
          <cx:pt idx="5395">12</cx:pt>
          <cx:pt idx="5396">36</cx:pt>
          <cx:pt idx="5397">31</cx:pt>
          <cx:pt idx="5398">11</cx:pt>
          <cx:pt idx="5399">6</cx:pt>
          <cx:pt idx="5400">31</cx:pt>
          <cx:pt idx="5401">12</cx:pt>
          <cx:pt idx="5402">20</cx:pt>
          <cx:pt idx="5403">37</cx:pt>
          <cx:pt idx="5404">1</cx:pt>
          <cx:pt idx="5405">6</cx:pt>
          <cx:pt idx="5406">31</cx:pt>
          <cx:pt idx="5407">23</cx:pt>
          <cx:pt idx="5408">19</cx:pt>
          <cx:pt idx="5409">8</cx:pt>
          <cx:pt idx="5410">16</cx:pt>
          <cx:pt idx="5411">28</cx:pt>
          <cx:pt idx="5412">12</cx:pt>
          <cx:pt idx="5413">9</cx:pt>
          <cx:pt idx="5414">1</cx:pt>
          <cx:pt idx="5415">27</cx:pt>
          <cx:pt idx="5416">1</cx:pt>
          <cx:pt idx="5417">35</cx:pt>
          <cx:pt idx="5418">42</cx:pt>
          <cx:pt idx="5419">42</cx:pt>
          <cx:pt idx="5420">4</cx:pt>
          <cx:pt idx="5421">41</cx:pt>
          <cx:pt idx="5422">39</cx:pt>
          <cx:pt idx="5423">9</cx:pt>
          <cx:pt idx="5424">1</cx:pt>
          <cx:pt idx="5425">24</cx:pt>
          <cx:pt idx="5426">8</cx:pt>
          <cx:pt idx="5427">23</cx:pt>
          <cx:pt idx="5428">15</cx:pt>
          <cx:pt idx="5429">5</cx:pt>
          <cx:pt idx="5430">36</cx:pt>
          <cx:pt idx="5431">39</cx:pt>
          <cx:pt idx="5432">8</cx:pt>
          <cx:pt idx="5433">16</cx:pt>
          <cx:pt idx="5434">38</cx:pt>
          <cx:pt idx="5435">16</cx:pt>
          <cx:pt idx="5436">4</cx:pt>
          <cx:pt idx="5437">21</cx:pt>
          <cx:pt idx="5438">9</cx:pt>
          <cx:pt idx="5439">15</cx:pt>
          <cx:pt idx="5440">16</cx:pt>
          <cx:pt idx="5441">34</cx:pt>
          <cx:pt idx="5442">17</cx:pt>
          <cx:pt idx="5443">22</cx:pt>
          <cx:pt idx="5444">32</cx:pt>
          <cx:pt idx="5445">14</cx:pt>
          <cx:pt idx="5446">36</cx:pt>
          <cx:pt idx="5447">29</cx:pt>
          <cx:pt idx="5448">23</cx:pt>
          <cx:pt idx="5449">38</cx:pt>
          <cx:pt idx="5450">16</cx:pt>
          <cx:pt idx="5451">36</cx:pt>
          <cx:pt idx="5452">10</cx:pt>
          <cx:pt idx="5453">9</cx:pt>
          <cx:pt idx="5454">39</cx:pt>
          <cx:pt idx="5455">22</cx:pt>
          <cx:pt idx="5456">21</cx:pt>
          <cx:pt idx="5457">33</cx:pt>
          <cx:pt idx="5458">31</cx:pt>
          <cx:pt idx="5459">7</cx:pt>
          <cx:pt idx="5460">9</cx:pt>
          <cx:pt idx="5461">9</cx:pt>
          <cx:pt idx="5462">24</cx:pt>
          <cx:pt idx="5463">8</cx:pt>
          <cx:pt idx="5464">6</cx:pt>
          <cx:pt idx="5465">37</cx:pt>
          <cx:pt idx="5466">23</cx:pt>
          <cx:pt idx="5467">31</cx:pt>
          <cx:pt idx="5468">42</cx:pt>
          <cx:pt idx="5469">42</cx:pt>
          <cx:pt idx="5470">0</cx:pt>
          <cx:pt idx="5471">28</cx:pt>
          <cx:pt idx="5472">27</cx:pt>
          <cx:pt idx="5473">14</cx:pt>
          <cx:pt idx="5474">14</cx:pt>
          <cx:pt idx="5475">15</cx:pt>
          <cx:pt idx="5476">3</cx:pt>
          <cx:pt idx="5477">1</cx:pt>
          <cx:pt idx="5478">27</cx:pt>
          <cx:pt idx="5479">4</cx:pt>
          <cx:pt idx="5480">2</cx:pt>
          <cx:pt idx="5481">9</cx:pt>
          <cx:pt idx="5482">2</cx:pt>
          <cx:pt idx="5483">4</cx:pt>
          <cx:pt idx="5484">16</cx:pt>
          <cx:pt idx="5485">18</cx:pt>
          <cx:pt idx="5486">22</cx:pt>
          <cx:pt idx="5487">21</cx:pt>
          <cx:pt idx="5488">2</cx:pt>
          <cx:pt idx="5489">37</cx:pt>
          <cx:pt idx="5490">27</cx:pt>
          <cx:pt idx="5491">33</cx:pt>
          <cx:pt idx="5492">33</cx:pt>
          <cx:pt idx="5493">29</cx:pt>
          <cx:pt idx="5494">22</cx:pt>
          <cx:pt idx="5495">36</cx:pt>
          <cx:pt idx="5496">14</cx:pt>
          <cx:pt idx="5497">33</cx:pt>
          <cx:pt idx="5498">21</cx:pt>
          <cx:pt idx="5499">38</cx:pt>
          <cx:pt idx="5500">28</cx:pt>
          <cx:pt idx="5501">21</cx:pt>
          <cx:pt idx="5502">41</cx:pt>
          <cx:pt idx="5503">17</cx:pt>
          <cx:pt idx="5504">39</cx:pt>
          <cx:pt idx="5505">26</cx:pt>
          <cx:pt idx="5506">37</cx:pt>
          <cx:pt idx="5507">15</cx:pt>
          <cx:pt idx="5508">40</cx:pt>
          <cx:pt idx="5509">38</cx:pt>
          <cx:pt idx="5510">41</cx:pt>
          <cx:pt idx="5511">2</cx:pt>
          <cx:pt idx="5512">35</cx:pt>
          <cx:pt idx="5513">27</cx:pt>
          <cx:pt idx="5514">8</cx:pt>
          <cx:pt idx="5515">6</cx:pt>
          <cx:pt idx="5516">39</cx:pt>
          <cx:pt idx="5517">1</cx:pt>
          <cx:pt idx="5518">7</cx:pt>
          <cx:pt idx="5519">3</cx:pt>
          <cx:pt idx="5520">23</cx:pt>
          <cx:pt idx="5521">41</cx:pt>
          <cx:pt idx="5522">7</cx:pt>
          <cx:pt idx="5523">10</cx:pt>
          <cx:pt idx="5524">27</cx:pt>
          <cx:pt idx="5525">19</cx:pt>
          <cx:pt idx="5526">35</cx:pt>
          <cx:pt idx="5527">41</cx:pt>
          <cx:pt idx="5528">1</cx:pt>
          <cx:pt idx="5529">17</cx:pt>
          <cx:pt idx="5530">34</cx:pt>
          <cx:pt idx="5531">8</cx:pt>
          <cx:pt idx="5532">22</cx:pt>
          <cx:pt idx="5533">2</cx:pt>
          <cx:pt idx="5534">2</cx:pt>
          <cx:pt idx="5535">0</cx:pt>
          <cx:pt idx="5536">35</cx:pt>
          <cx:pt idx="5537">5</cx:pt>
          <cx:pt idx="5538">15</cx:pt>
          <cx:pt idx="5539">35</cx:pt>
          <cx:pt idx="5540">25</cx:pt>
          <cx:pt idx="5541">26</cx:pt>
          <cx:pt idx="5542">39</cx:pt>
          <cx:pt idx="5543">18</cx:pt>
          <cx:pt idx="5544">8</cx:pt>
          <cx:pt idx="5545">8</cx:pt>
          <cx:pt idx="5546">21</cx:pt>
          <cx:pt idx="5547">6</cx:pt>
          <cx:pt idx="5548">14</cx:pt>
          <cx:pt idx="5549">6</cx:pt>
          <cx:pt idx="5550">13</cx:pt>
          <cx:pt idx="5551">11</cx:pt>
          <cx:pt idx="5552">0</cx:pt>
          <cx:pt idx="5553">0</cx:pt>
          <cx:pt idx="5554">24</cx:pt>
          <cx:pt idx="5555">7</cx:pt>
          <cx:pt idx="5556">1</cx:pt>
          <cx:pt idx="5557">29</cx:pt>
          <cx:pt idx="5558">10</cx:pt>
          <cx:pt idx="5559">10</cx:pt>
          <cx:pt idx="5560">38</cx:pt>
          <cx:pt idx="5561">42</cx:pt>
          <cx:pt idx="5562">26</cx:pt>
          <cx:pt idx="5563">25</cx:pt>
          <cx:pt idx="5564">3</cx:pt>
          <cx:pt idx="5565">0</cx:pt>
          <cx:pt idx="5566">0</cx:pt>
          <cx:pt idx="5567">7</cx:pt>
          <cx:pt idx="5568">17</cx:pt>
          <cx:pt idx="5569">13</cx:pt>
          <cx:pt idx="5570">1</cx:pt>
          <cx:pt idx="5571">26</cx:pt>
          <cx:pt idx="5572">27</cx:pt>
          <cx:pt idx="5573">30</cx:pt>
          <cx:pt idx="5574">33</cx:pt>
          <cx:pt idx="5575">23</cx:pt>
          <cx:pt idx="5576">18</cx:pt>
          <cx:pt idx="5577">5</cx:pt>
          <cx:pt idx="5578">28</cx:pt>
          <cx:pt idx="5579">8</cx:pt>
          <cx:pt idx="5580">1</cx:pt>
          <cx:pt idx="5581">35</cx:pt>
          <cx:pt idx="5582">5</cx:pt>
          <cx:pt idx="5583">41</cx:pt>
          <cx:pt idx="5584">34</cx:pt>
          <cx:pt idx="5585">8</cx:pt>
          <cx:pt idx="5586">19</cx:pt>
          <cx:pt idx="5587">36</cx:pt>
          <cx:pt idx="5588">26</cx:pt>
          <cx:pt idx="5589">7</cx:pt>
          <cx:pt idx="5590">33</cx:pt>
          <cx:pt idx="5591">6</cx:pt>
          <cx:pt idx="5592">9</cx:pt>
          <cx:pt idx="5593">25</cx:pt>
          <cx:pt idx="5594">25</cx:pt>
          <cx:pt idx="5595">4</cx:pt>
          <cx:pt idx="5596">33</cx:pt>
          <cx:pt idx="5597">25</cx:pt>
          <cx:pt idx="5598">22</cx:pt>
          <cx:pt idx="5599">2</cx:pt>
          <cx:pt idx="5600">30</cx:pt>
          <cx:pt idx="5601">3</cx:pt>
          <cx:pt idx="5602">38</cx:pt>
          <cx:pt idx="5603">21</cx:pt>
          <cx:pt idx="5604">40</cx:pt>
          <cx:pt idx="5605">4</cx:pt>
          <cx:pt idx="5606">5</cx:pt>
          <cx:pt idx="5607">37</cx:pt>
          <cx:pt idx="5608">14</cx:pt>
          <cx:pt idx="5609">16</cx:pt>
          <cx:pt idx="5610">34</cx:pt>
          <cx:pt idx="5611">30</cx:pt>
          <cx:pt idx="5612">15</cx:pt>
          <cx:pt idx="5613">42</cx:pt>
          <cx:pt idx="5614">10</cx:pt>
          <cx:pt idx="5615">26</cx:pt>
          <cx:pt idx="5616">32</cx:pt>
          <cx:pt idx="5617">40</cx:pt>
          <cx:pt idx="5618">10</cx:pt>
          <cx:pt idx="5619">31</cx:pt>
          <cx:pt idx="5620">6</cx:pt>
          <cx:pt idx="5621">14</cx:pt>
          <cx:pt idx="5622">12</cx:pt>
          <cx:pt idx="5623">37</cx:pt>
          <cx:pt idx="5624">3</cx:pt>
          <cx:pt idx="5625">25</cx:pt>
          <cx:pt idx="5626">23</cx:pt>
          <cx:pt idx="5627">11</cx:pt>
          <cx:pt idx="5628">20</cx:pt>
          <cx:pt idx="5629">39</cx:pt>
          <cx:pt idx="5630">27</cx:pt>
          <cx:pt idx="5631">35</cx:pt>
          <cx:pt idx="5632">18</cx:pt>
          <cx:pt idx="5633">36</cx:pt>
          <cx:pt idx="5634">4</cx:pt>
          <cx:pt idx="5635">30</cx:pt>
          <cx:pt idx="5636">18</cx:pt>
          <cx:pt idx="5637">17</cx:pt>
          <cx:pt idx="5638">22</cx:pt>
          <cx:pt idx="5639">41</cx:pt>
          <cx:pt idx="5640">13</cx:pt>
          <cx:pt idx="5641">41</cx:pt>
          <cx:pt idx="5642">14</cx:pt>
          <cx:pt idx="5643">26</cx:pt>
          <cx:pt idx="5644">12</cx:pt>
          <cx:pt idx="5645">32</cx:pt>
          <cx:pt idx="5646">37</cx:pt>
          <cx:pt idx="5647">3</cx:pt>
          <cx:pt idx="5648">21</cx:pt>
          <cx:pt idx="5649">11</cx:pt>
          <cx:pt idx="5650">21</cx:pt>
          <cx:pt idx="5651">41</cx:pt>
          <cx:pt idx="5652">18</cx:pt>
          <cx:pt idx="5653">25</cx:pt>
          <cx:pt idx="5654">17</cx:pt>
          <cx:pt idx="5655">29</cx:pt>
          <cx:pt idx="5656">17</cx:pt>
          <cx:pt idx="5657">12</cx:pt>
          <cx:pt idx="5658">28</cx:pt>
          <cx:pt idx="5659">15</cx:pt>
          <cx:pt idx="5660">11</cx:pt>
          <cx:pt idx="5661">30</cx:pt>
          <cx:pt idx="5662">37</cx:pt>
          <cx:pt idx="5663">41</cx:pt>
          <cx:pt idx="5664">13</cx:pt>
          <cx:pt idx="5665">4</cx:pt>
          <cx:pt idx="5666">31</cx:pt>
          <cx:pt idx="5667">12</cx:pt>
          <cx:pt idx="5668">32</cx:pt>
          <cx:pt idx="5669">11</cx:pt>
          <cx:pt idx="5670">25</cx:pt>
          <cx:pt idx="5671">22</cx:pt>
          <cx:pt idx="5672">32</cx:pt>
          <cx:pt idx="5673">14</cx:pt>
          <cx:pt idx="5674">19</cx:pt>
          <cx:pt idx="5675">24</cx:pt>
          <cx:pt idx="5676">1</cx:pt>
          <cx:pt idx="5677">8</cx:pt>
          <cx:pt idx="5678">28</cx:pt>
          <cx:pt idx="5679">34</cx:pt>
          <cx:pt idx="5680">37</cx:pt>
          <cx:pt idx="5681">35</cx:pt>
          <cx:pt idx="5682">3</cx:pt>
          <cx:pt idx="5683">7</cx:pt>
          <cx:pt idx="5684">27</cx:pt>
          <cx:pt idx="5685">41</cx:pt>
          <cx:pt idx="5686">41</cx:pt>
          <cx:pt idx="5687">33</cx:pt>
          <cx:pt idx="5688">2</cx:pt>
          <cx:pt idx="5689">1</cx:pt>
          <cx:pt idx="5690">23</cx:pt>
          <cx:pt idx="5691">26</cx:pt>
          <cx:pt idx="5692">40</cx:pt>
          <cx:pt idx="5693">33</cx:pt>
          <cx:pt idx="5694">8</cx:pt>
          <cx:pt idx="5695">30</cx:pt>
          <cx:pt idx="5696">9</cx:pt>
          <cx:pt idx="5697">30</cx:pt>
          <cx:pt idx="5698">29</cx:pt>
          <cx:pt idx="5699">25</cx:pt>
          <cx:pt idx="5700">40</cx:pt>
          <cx:pt idx="5701">27</cx:pt>
          <cx:pt idx="5702">22</cx:pt>
          <cx:pt idx="5703">10</cx:pt>
          <cx:pt idx="5704">40</cx:pt>
          <cx:pt idx="5705">42</cx:pt>
          <cx:pt idx="5706">7</cx:pt>
          <cx:pt idx="5707">32</cx:pt>
          <cx:pt idx="5708">29</cx:pt>
          <cx:pt idx="5709">12</cx:pt>
          <cx:pt idx="5710">9</cx:pt>
          <cx:pt idx="5711">7</cx:pt>
          <cx:pt idx="5712">14</cx:pt>
          <cx:pt idx="5713">40</cx:pt>
          <cx:pt idx="5714">19</cx:pt>
          <cx:pt idx="5715">6</cx:pt>
          <cx:pt idx="5716">7</cx:pt>
          <cx:pt idx="5717">5</cx:pt>
          <cx:pt idx="5718">13</cx:pt>
          <cx:pt idx="5719">35</cx:pt>
          <cx:pt idx="5720">40</cx:pt>
          <cx:pt idx="5721">36</cx:pt>
          <cx:pt idx="5722">31</cx:pt>
          <cx:pt idx="5723">39</cx:pt>
          <cx:pt idx="5724">19</cx:pt>
          <cx:pt idx="5725">28</cx:pt>
          <cx:pt idx="5726">9</cx:pt>
          <cx:pt idx="5727">37</cx:pt>
          <cx:pt idx="5728">20</cx:pt>
          <cx:pt idx="5729">13</cx:pt>
          <cx:pt idx="5730">2</cx:pt>
          <cx:pt idx="5731">2</cx:pt>
          <cx:pt idx="5732">18</cx:pt>
          <cx:pt idx="5733">37</cx:pt>
          <cx:pt idx="5734">2</cx:pt>
          <cx:pt idx="5735">2</cx:pt>
          <cx:pt idx="5736">29</cx:pt>
          <cx:pt idx="5737">4</cx:pt>
          <cx:pt idx="5738">34</cx:pt>
          <cx:pt idx="5739">40</cx:pt>
          <cx:pt idx="5740">31</cx:pt>
          <cx:pt idx="5741">21</cx:pt>
          <cx:pt idx="5742">9</cx:pt>
          <cx:pt idx="5743">20</cx:pt>
          <cx:pt idx="5744">27</cx:pt>
          <cx:pt idx="5745">42</cx:pt>
          <cx:pt idx="5746">24</cx:pt>
          <cx:pt idx="5747">22</cx:pt>
          <cx:pt idx="5748">2</cx:pt>
          <cx:pt idx="5749">29</cx:pt>
          <cx:pt idx="5750">21</cx:pt>
          <cx:pt idx="5751">15</cx:pt>
          <cx:pt idx="5752">11</cx:pt>
          <cx:pt idx="5753">40</cx:pt>
          <cx:pt idx="5754">9</cx:pt>
          <cx:pt idx="5755">1</cx:pt>
          <cx:pt idx="5756">28</cx:pt>
          <cx:pt idx="5757">21</cx:pt>
          <cx:pt idx="5758">18</cx:pt>
          <cx:pt idx="5759">6</cx:pt>
          <cx:pt idx="5760">24</cx:pt>
          <cx:pt idx="5761">27</cx:pt>
          <cx:pt idx="5762">24</cx:pt>
          <cx:pt idx="5763">1</cx:pt>
          <cx:pt idx="5764">41</cx:pt>
          <cx:pt idx="5765">36</cx:pt>
          <cx:pt idx="5766">1</cx:pt>
          <cx:pt idx="5767">31</cx:pt>
          <cx:pt idx="5768">37</cx:pt>
          <cx:pt idx="5769">13</cx:pt>
          <cx:pt idx="5770">2</cx:pt>
          <cx:pt idx="5771">11</cx:pt>
          <cx:pt idx="5772">40</cx:pt>
          <cx:pt idx="5773">12</cx:pt>
          <cx:pt idx="5774">32</cx:pt>
          <cx:pt idx="5775">0</cx:pt>
          <cx:pt idx="5776">10</cx:pt>
          <cx:pt idx="5777">29</cx:pt>
          <cx:pt idx="5778">28</cx:pt>
          <cx:pt idx="5779">25</cx:pt>
          <cx:pt idx="5780">21</cx:pt>
          <cx:pt idx="5781">5</cx:pt>
          <cx:pt idx="5782">32</cx:pt>
          <cx:pt idx="5783">25</cx:pt>
          <cx:pt idx="5784">0</cx:pt>
          <cx:pt idx="5785">33</cx:pt>
          <cx:pt idx="5786">3</cx:pt>
          <cx:pt idx="5787">26</cx:pt>
          <cx:pt idx="5788">25</cx:pt>
          <cx:pt idx="5789">8</cx:pt>
          <cx:pt idx="5790">24</cx:pt>
          <cx:pt idx="5791">21</cx:pt>
          <cx:pt idx="5792">13</cx:pt>
          <cx:pt idx="5793">23</cx:pt>
          <cx:pt idx="5794">28</cx:pt>
          <cx:pt idx="5795">19</cx:pt>
          <cx:pt idx="5796">23</cx:pt>
          <cx:pt idx="5797">16</cx:pt>
          <cx:pt idx="5798">40</cx:pt>
          <cx:pt idx="5799">32</cx:pt>
          <cx:pt idx="5800">1</cx:pt>
          <cx:pt idx="5801">12</cx:pt>
          <cx:pt idx="5802">35</cx:pt>
          <cx:pt idx="5803">23</cx:pt>
          <cx:pt idx="5804">18</cx:pt>
          <cx:pt idx="5805">4</cx:pt>
          <cx:pt idx="5806">39</cx:pt>
          <cx:pt idx="5807">0</cx:pt>
          <cx:pt idx="5808">34</cx:pt>
          <cx:pt idx="5809">32</cx:pt>
          <cx:pt idx="5810">33</cx:pt>
          <cx:pt idx="5811">26</cx:pt>
          <cx:pt idx="5812">11</cx:pt>
          <cx:pt idx="5813">37</cx:pt>
          <cx:pt idx="5814">31</cx:pt>
          <cx:pt idx="5815">34</cx:pt>
          <cx:pt idx="5816">11</cx:pt>
          <cx:pt idx="5817">17</cx:pt>
          <cx:pt idx="5818">6</cx:pt>
          <cx:pt idx="5819">16</cx:pt>
          <cx:pt idx="5820">35</cx:pt>
          <cx:pt idx="5821">31</cx:pt>
          <cx:pt idx="5822">23</cx:pt>
          <cx:pt idx="5823">2</cx:pt>
          <cx:pt idx="5824">39</cx:pt>
          <cx:pt idx="5825">22</cx:pt>
          <cx:pt idx="5826">32</cx:pt>
          <cx:pt idx="5827">42</cx:pt>
          <cx:pt idx="5828">25</cx:pt>
          <cx:pt idx="5829">9</cx:pt>
          <cx:pt idx="5830">11</cx:pt>
          <cx:pt idx="5831">12</cx:pt>
          <cx:pt idx="5832">37</cx:pt>
          <cx:pt idx="5833">19</cx:pt>
          <cx:pt idx="5834">31</cx:pt>
          <cx:pt idx="5835">25</cx:pt>
          <cx:pt idx="5836">36</cx:pt>
          <cx:pt idx="5837">42</cx:pt>
          <cx:pt idx="5838">22</cx:pt>
          <cx:pt idx="5839">18</cx:pt>
          <cx:pt idx="5840">20</cx:pt>
          <cx:pt idx="5841">24</cx:pt>
          <cx:pt idx="5842">7</cx:pt>
          <cx:pt idx="5843">8</cx:pt>
          <cx:pt idx="5844">40</cx:pt>
          <cx:pt idx="5845">29</cx:pt>
          <cx:pt idx="5846">25</cx:pt>
          <cx:pt idx="5847">8</cx:pt>
          <cx:pt idx="5848">6</cx:pt>
          <cx:pt idx="5849">39</cx:pt>
          <cx:pt idx="5850">32</cx:pt>
          <cx:pt idx="5851">4</cx:pt>
          <cx:pt idx="5852">29</cx:pt>
          <cx:pt idx="5853">27</cx:pt>
          <cx:pt idx="5854">11</cx:pt>
          <cx:pt idx="5855">3</cx:pt>
          <cx:pt idx="5856">28</cx:pt>
          <cx:pt idx="5857">8</cx:pt>
          <cx:pt idx="5858">26</cx:pt>
          <cx:pt idx="5859">38</cx:pt>
          <cx:pt idx="5860">34</cx:pt>
          <cx:pt idx="5861">29</cx:pt>
          <cx:pt idx="5862">41</cx:pt>
          <cx:pt idx="5863">39</cx:pt>
          <cx:pt idx="5864">10</cx:pt>
          <cx:pt idx="5865">25</cx:pt>
          <cx:pt idx="5866">33</cx:pt>
          <cx:pt idx="5867">8</cx:pt>
          <cx:pt idx="5868">36</cx:pt>
          <cx:pt idx="5869">5</cx:pt>
          <cx:pt idx="5870">22</cx:pt>
          <cx:pt idx="5871">16</cx:pt>
          <cx:pt idx="5872">9</cx:pt>
          <cx:pt idx="5873">34</cx:pt>
          <cx:pt idx="5874">17</cx:pt>
          <cx:pt idx="5875">38</cx:pt>
          <cx:pt idx="5876">33</cx:pt>
          <cx:pt idx="5877">24</cx:pt>
          <cx:pt idx="5878">29</cx:pt>
          <cx:pt idx="5879">42</cx:pt>
          <cx:pt idx="5880">3</cx:pt>
          <cx:pt idx="5881">19</cx:pt>
          <cx:pt idx="5882">40</cx:pt>
          <cx:pt idx="5883">26</cx:pt>
          <cx:pt idx="5884">33</cx:pt>
          <cx:pt idx="5885">12</cx:pt>
          <cx:pt idx="5886">4</cx:pt>
          <cx:pt idx="5887">25</cx:pt>
          <cx:pt idx="5888">19</cx:pt>
          <cx:pt idx="5889">12</cx:pt>
          <cx:pt idx="5890">2</cx:pt>
          <cx:pt idx="5891">23</cx:pt>
          <cx:pt idx="5892">0</cx:pt>
          <cx:pt idx="5893">21</cx:pt>
          <cx:pt idx="5894">41</cx:pt>
          <cx:pt idx="5895">7</cx:pt>
          <cx:pt idx="5896">15</cx:pt>
          <cx:pt idx="5897">2</cx:pt>
          <cx:pt idx="5898">26</cx:pt>
          <cx:pt idx="5899">13</cx:pt>
          <cx:pt idx="5900">33</cx:pt>
          <cx:pt idx="5901">28</cx:pt>
          <cx:pt idx="5902">35</cx:pt>
          <cx:pt idx="5903">19</cx:pt>
          <cx:pt idx="5904">31</cx:pt>
          <cx:pt idx="5905">5</cx:pt>
          <cx:pt idx="5906">36</cx:pt>
          <cx:pt idx="5907">29</cx:pt>
          <cx:pt idx="5908">5</cx:pt>
          <cx:pt idx="5909">0</cx:pt>
          <cx:pt idx="5910">42</cx:pt>
          <cx:pt idx="5911">16</cx:pt>
          <cx:pt idx="5912">23</cx:pt>
          <cx:pt idx="5913">35</cx:pt>
          <cx:pt idx="5914">42</cx:pt>
          <cx:pt idx="5915">11</cx:pt>
          <cx:pt idx="5916">9</cx:pt>
          <cx:pt idx="5917">36</cx:pt>
          <cx:pt idx="5918">4</cx:pt>
          <cx:pt idx="5919">35</cx:pt>
          <cx:pt idx="5920">38</cx:pt>
          <cx:pt idx="5921">27</cx:pt>
          <cx:pt idx="5922">13</cx:pt>
          <cx:pt idx="5923">24</cx:pt>
          <cx:pt idx="5924">22</cx:pt>
          <cx:pt idx="5925">30</cx:pt>
          <cx:pt idx="5926">34</cx:pt>
          <cx:pt idx="5927">33</cx:pt>
          <cx:pt idx="5928">2</cx:pt>
          <cx:pt idx="5929">2</cx:pt>
          <cx:pt idx="5930">7</cx:pt>
          <cx:pt idx="5931">16</cx:pt>
          <cx:pt idx="5932">25</cx:pt>
          <cx:pt idx="5933">27</cx:pt>
          <cx:pt idx="5934">13</cx:pt>
          <cx:pt idx="5935">8</cx:pt>
          <cx:pt idx="5936">0</cx:pt>
          <cx:pt idx="5937">34</cx:pt>
          <cx:pt idx="5938">42</cx:pt>
          <cx:pt idx="5939">41</cx:pt>
          <cx:pt idx="5940">16</cx:pt>
          <cx:pt idx="5941">37</cx:pt>
          <cx:pt idx="5942">36</cx:pt>
          <cx:pt idx="5943">6</cx:pt>
          <cx:pt idx="5944">7</cx:pt>
          <cx:pt idx="5945">22</cx:pt>
          <cx:pt idx="5946">14</cx:pt>
          <cx:pt idx="5947">38</cx:pt>
          <cx:pt idx="5948">38</cx:pt>
          <cx:pt idx="5949">9</cx:pt>
          <cx:pt idx="5950">23</cx:pt>
          <cx:pt idx="5951">37</cx:pt>
          <cx:pt idx="5952">39</cx:pt>
          <cx:pt idx="5953">28</cx:pt>
          <cx:pt idx="5954">8</cx:pt>
          <cx:pt idx="5955">30</cx:pt>
          <cx:pt idx="5956">42</cx:pt>
          <cx:pt idx="5957">11</cx:pt>
          <cx:pt idx="5958">27</cx:pt>
          <cx:pt idx="5959">22</cx:pt>
          <cx:pt idx="5960">35</cx:pt>
          <cx:pt idx="5961">33</cx:pt>
          <cx:pt idx="5962">41</cx:pt>
          <cx:pt idx="5963">41</cx:pt>
          <cx:pt idx="5964">6</cx:pt>
          <cx:pt idx="5965">18</cx:pt>
          <cx:pt idx="5966">8</cx:pt>
          <cx:pt idx="5967">25</cx:pt>
          <cx:pt idx="5968">16</cx:pt>
          <cx:pt idx="5969">41</cx:pt>
          <cx:pt idx="5970">34</cx:pt>
          <cx:pt idx="5971">2</cx:pt>
          <cx:pt idx="5972">10</cx:pt>
          <cx:pt idx="5973">0</cx:pt>
          <cx:pt idx="5974">8</cx:pt>
          <cx:pt idx="5975">5</cx:pt>
          <cx:pt idx="5976">26</cx:pt>
          <cx:pt idx="5977">19</cx:pt>
          <cx:pt idx="5978">23</cx:pt>
          <cx:pt idx="5979">22</cx:pt>
          <cx:pt idx="5980">16</cx:pt>
          <cx:pt idx="5981">5</cx:pt>
          <cx:pt idx="5982">38</cx:pt>
          <cx:pt idx="5983">23</cx:pt>
          <cx:pt idx="5984">21</cx:pt>
          <cx:pt idx="5985">13</cx:pt>
          <cx:pt idx="5986">24</cx:pt>
          <cx:pt idx="5987">29</cx:pt>
          <cx:pt idx="5988">21</cx:pt>
          <cx:pt idx="5989">38</cx:pt>
          <cx:pt idx="5990">15</cx:pt>
          <cx:pt idx="5991">15</cx:pt>
          <cx:pt idx="5992">32</cx:pt>
          <cx:pt idx="5993">8</cx:pt>
          <cx:pt idx="5994">13</cx:pt>
          <cx:pt idx="5995">1</cx:pt>
          <cx:pt idx="5996">0</cx:pt>
          <cx:pt idx="5997">40</cx:pt>
          <cx:pt idx="5998">40</cx:pt>
          <cx:pt idx="5999">23</cx:pt>
          <cx:pt idx="6000">13</cx:pt>
          <cx:pt idx="6001">15</cx:pt>
          <cx:pt idx="6002">24</cx:pt>
          <cx:pt idx="6003">23</cx:pt>
          <cx:pt idx="6004">42</cx:pt>
          <cx:pt idx="6005">27</cx:pt>
          <cx:pt idx="6006">6</cx:pt>
          <cx:pt idx="6007">41</cx:pt>
          <cx:pt idx="6008">37</cx:pt>
          <cx:pt idx="6009">20</cx:pt>
          <cx:pt idx="6010">11</cx:pt>
          <cx:pt idx="6011">10</cx:pt>
          <cx:pt idx="6012">41</cx:pt>
          <cx:pt idx="6013">40</cx:pt>
          <cx:pt idx="6014">15</cx:pt>
          <cx:pt idx="6015">3</cx:pt>
          <cx:pt idx="6016">22</cx:pt>
          <cx:pt idx="6017">24</cx:pt>
          <cx:pt idx="6018">14</cx:pt>
          <cx:pt idx="6019">11</cx:pt>
          <cx:pt idx="6020">1</cx:pt>
          <cx:pt idx="6021">28</cx:pt>
          <cx:pt idx="6022">18</cx:pt>
          <cx:pt idx="6023">0</cx:pt>
          <cx:pt idx="6024">29</cx:pt>
          <cx:pt idx="6025">23</cx:pt>
          <cx:pt idx="6026">34</cx:pt>
          <cx:pt idx="6027">33</cx:pt>
          <cx:pt idx="6028">2</cx:pt>
          <cx:pt idx="6029">27</cx:pt>
          <cx:pt idx="6030">34</cx:pt>
          <cx:pt idx="6031">32</cx:pt>
          <cx:pt idx="6032">9</cx:pt>
          <cx:pt idx="6033">24</cx:pt>
          <cx:pt idx="6034">9</cx:pt>
          <cx:pt idx="6035">16</cx:pt>
          <cx:pt idx="6036">0</cx:pt>
          <cx:pt idx="6037">0</cx:pt>
          <cx:pt idx="6038">25</cx:pt>
          <cx:pt idx="6039">16</cx:pt>
          <cx:pt idx="6040">8</cx:pt>
          <cx:pt idx="6041">10</cx:pt>
          <cx:pt idx="6042">9</cx:pt>
          <cx:pt idx="6043">40</cx:pt>
          <cx:pt idx="6044">37</cx:pt>
          <cx:pt idx="6045">13</cx:pt>
          <cx:pt idx="6046">32</cx:pt>
          <cx:pt idx="6047">4</cx:pt>
          <cx:pt idx="6048">11</cx:pt>
          <cx:pt idx="6049">28</cx:pt>
          <cx:pt idx="6050">18</cx:pt>
          <cx:pt idx="6051">11</cx:pt>
          <cx:pt idx="6052">9</cx:pt>
          <cx:pt idx="6053">7</cx:pt>
          <cx:pt idx="6054">0</cx:pt>
          <cx:pt idx="6055">7</cx:pt>
          <cx:pt idx="6056">4</cx:pt>
          <cx:pt idx="6057">42</cx:pt>
          <cx:pt idx="6058">13</cx:pt>
          <cx:pt idx="6059">40</cx:pt>
          <cx:pt idx="6060">6</cx:pt>
          <cx:pt idx="6061">17</cx:pt>
          <cx:pt idx="6062">29</cx:pt>
          <cx:pt idx="6063">0</cx:pt>
          <cx:pt idx="6064">31</cx:pt>
          <cx:pt idx="6065">9</cx:pt>
          <cx:pt idx="6066">32</cx:pt>
          <cx:pt idx="6067">32</cx:pt>
          <cx:pt idx="6068">3</cx:pt>
          <cx:pt idx="6069">0</cx:pt>
          <cx:pt idx="6070">23</cx:pt>
          <cx:pt idx="6071">8</cx:pt>
          <cx:pt idx="6072">42</cx:pt>
          <cx:pt idx="6073">18</cx:pt>
          <cx:pt idx="6074">18</cx:pt>
          <cx:pt idx="6075">11</cx:pt>
          <cx:pt idx="6076">21</cx:pt>
          <cx:pt idx="6077">12</cx:pt>
          <cx:pt idx="6078">13</cx:pt>
          <cx:pt idx="6079">12</cx:pt>
          <cx:pt idx="6080">30</cx:pt>
          <cx:pt idx="6081">20</cx:pt>
          <cx:pt idx="6082">34</cx:pt>
          <cx:pt idx="6083">35</cx:pt>
          <cx:pt idx="6084">26</cx:pt>
          <cx:pt idx="6085">18</cx:pt>
          <cx:pt idx="6086">13</cx:pt>
          <cx:pt idx="6087">27</cx:pt>
          <cx:pt idx="6088">37</cx:pt>
          <cx:pt idx="6089">13</cx:pt>
          <cx:pt idx="6090">33</cx:pt>
          <cx:pt idx="6091">5</cx:pt>
          <cx:pt idx="6092">29</cx:pt>
          <cx:pt idx="6093">8</cx:pt>
          <cx:pt idx="6094">24</cx:pt>
          <cx:pt idx="6095">9</cx:pt>
          <cx:pt idx="6096">25</cx:pt>
          <cx:pt idx="6097">32</cx:pt>
          <cx:pt idx="6098">22</cx:pt>
          <cx:pt idx="6099">19</cx:pt>
          <cx:pt idx="6100">20</cx:pt>
          <cx:pt idx="6101">7</cx:pt>
          <cx:pt idx="6102">29</cx:pt>
          <cx:pt idx="6103">31</cx:pt>
          <cx:pt idx="6104">22</cx:pt>
          <cx:pt idx="6105">27</cx:pt>
          <cx:pt idx="6106">3</cx:pt>
          <cx:pt idx="6107">33</cx:pt>
          <cx:pt idx="6108">7</cx:pt>
          <cx:pt idx="6109">26</cx:pt>
          <cx:pt idx="6110">40</cx:pt>
          <cx:pt idx="6111">31</cx:pt>
          <cx:pt idx="6112">42</cx:pt>
          <cx:pt idx="6113">20</cx:pt>
          <cx:pt idx="6114">7</cx:pt>
          <cx:pt idx="6115">7</cx:pt>
          <cx:pt idx="6116">19</cx:pt>
          <cx:pt idx="6117">31</cx:pt>
          <cx:pt idx="6118">6</cx:pt>
          <cx:pt idx="6119">24</cx:pt>
          <cx:pt idx="6120">10</cx:pt>
          <cx:pt idx="6121">8</cx:pt>
          <cx:pt idx="6122">20</cx:pt>
          <cx:pt idx="6123">39</cx:pt>
          <cx:pt idx="6124">15</cx:pt>
          <cx:pt idx="6125">14</cx:pt>
          <cx:pt idx="6126">18</cx:pt>
          <cx:pt idx="6127">41</cx:pt>
          <cx:pt idx="6128">38</cx:pt>
          <cx:pt idx="6129">33</cx:pt>
          <cx:pt idx="6130">28</cx:pt>
          <cx:pt idx="6131">21</cx:pt>
          <cx:pt idx="6132">12</cx:pt>
          <cx:pt idx="6133">7</cx:pt>
          <cx:pt idx="6134">3</cx:pt>
          <cx:pt idx="6135">42</cx:pt>
          <cx:pt idx="6136">22</cx:pt>
          <cx:pt idx="6137">4</cx:pt>
          <cx:pt idx="6138">37</cx:pt>
          <cx:pt idx="6139">9</cx:pt>
          <cx:pt idx="6140">14</cx:pt>
          <cx:pt idx="6141">16</cx:pt>
          <cx:pt idx="6142">39</cx:pt>
          <cx:pt idx="6143">21</cx:pt>
          <cx:pt idx="6144">22</cx:pt>
          <cx:pt idx="6145">37</cx:pt>
          <cx:pt idx="6146">24</cx:pt>
          <cx:pt idx="6147">7</cx:pt>
          <cx:pt idx="6148">17</cx:pt>
          <cx:pt idx="6149">18</cx:pt>
          <cx:pt idx="6150">4</cx:pt>
          <cx:pt idx="6151">41</cx:pt>
          <cx:pt idx="6152">21</cx:pt>
          <cx:pt idx="6153">10</cx:pt>
          <cx:pt idx="6154">35</cx:pt>
          <cx:pt idx="6155">29</cx:pt>
          <cx:pt idx="6156">24</cx:pt>
          <cx:pt idx="6157">2</cx:pt>
          <cx:pt idx="6158">7</cx:pt>
          <cx:pt idx="6159">38</cx:pt>
          <cx:pt idx="6160">26</cx:pt>
          <cx:pt idx="6161">17</cx:pt>
          <cx:pt idx="6162">15</cx:pt>
          <cx:pt idx="6163">34</cx:pt>
          <cx:pt idx="6164">16</cx:pt>
          <cx:pt idx="6165">41</cx:pt>
          <cx:pt idx="6166">2</cx:pt>
          <cx:pt idx="6167">23</cx:pt>
          <cx:pt idx="6168">2</cx:pt>
          <cx:pt idx="6169">18</cx:pt>
          <cx:pt idx="6170">10</cx:pt>
          <cx:pt idx="6171">26</cx:pt>
          <cx:pt idx="6172">15</cx:pt>
          <cx:pt idx="6173">17</cx:pt>
          <cx:pt idx="6174">12</cx:pt>
          <cx:pt idx="6175">8</cx:pt>
          <cx:pt idx="6176">14</cx:pt>
          <cx:pt idx="6177">26</cx:pt>
          <cx:pt idx="6178">10</cx:pt>
          <cx:pt idx="6179">11</cx:pt>
          <cx:pt idx="6180">18</cx:pt>
          <cx:pt idx="6181">6</cx:pt>
          <cx:pt idx="6182">39</cx:pt>
          <cx:pt idx="6183">7</cx:pt>
          <cx:pt idx="6184">29</cx:pt>
          <cx:pt idx="6185">12</cx:pt>
          <cx:pt idx="6186">9</cx:pt>
          <cx:pt idx="6187">29</cx:pt>
          <cx:pt idx="6188">20</cx:pt>
          <cx:pt idx="6189">14</cx:pt>
          <cx:pt idx="6190">23</cx:pt>
          <cx:pt idx="6191">33</cx:pt>
          <cx:pt idx="6192">25</cx:pt>
          <cx:pt idx="6193">5</cx:pt>
          <cx:pt idx="6194">12</cx:pt>
          <cx:pt idx="6195">28</cx:pt>
          <cx:pt idx="6196">27</cx:pt>
          <cx:pt idx="6197">15</cx:pt>
          <cx:pt idx="6198">20</cx:pt>
          <cx:pt idx="6199">25</cx:pt>
          <cx:pt idx="6200">0</cx:pt>
          <cx:pt idx="6201">32</cx:pt>
          <cx:pt idx="6202">6</cx:pt>
          <cx:pt idx="6203">41</cx:pt>
          <cx:pt idx="6204">42</cx:pt>
          <cx:pt idx="6205">37</cx:pt>
          <cx:pt idx="6206">5</cx:pt>
          <cx:pt idx="6207">25</cx:pt>
          <cx:pt idx="6208">20</cx:pt>
          <cx:pt idx="6209">33</cx:pt>
          <cx:pt idx="6210">12</cx:pt>
          <cx:pt idx="6211">36</cx:pt>
          <cx:pt idx="6212">27</cx:pt>
          <cx:pt idx="6213">27</cx:pt>
          <cx:pt idx="6214">31</cx:pt>
          <cx:pt idx="6215">32</cx:pt>
          <cx:pt idx="6216">40</cx:pt>
          <cx:pt idx="6217">36</cx:pt>
          <cx:pt idx="6218">2</cx:pt>
          <cx:pt idx="6219">5</cx:pt>
          <cx:pt idx="6220">17</cx:pt>
          <cx:pt idx="6221">33</cx:pt>
          <cx:pt idx="6222">3</cx:pt>
          <cx:pt idx="6223">22</cx:pt>
          <cx:pt idx="6224">34</cx:pt>
          <cx:pt idx="6225">26</cx:pt>
          <cx:pt idx="6226">9</cx:pt>
          <cx:pt idx="6227">3</cx:pt>
          <cx:pt idx="6228">0</cx:pt>
          <cx:pt idx="6229">19</cx:pt>
          <cx:pt idx="6230">25</cx:pt>
          <cx:pt idx="6231">40</cx:pt>
          <cx:pt idx="6232">23</cx:pt>
          <cx:pt idx="6233">34</cx:pt>
          <cx:pt idx="6234">40</cx:pt>
          <cx:pt idx="6235">10</cx:pt>
          <cx:pt idx="6236">32</cx:pt>
          <cx:pt idx="6237">39</cx:pt>
          <cx:pt idx="6238">29</cx:pt>
          <cx:pt idx="6239">5</cx:pt>
          <cx:pt idx="6240">9</cx:pt>
          <cx:pt idx="6241">25</cx:pt>
          <cx:pt idx="6242">37</cx:pt>
          <cx:pt idx="6243">36</cx:pt>
          <cx:pt idx="6244">28</cx:pt>
          <cx:pt idx="6245">11</cx:pt>
          <cx:pt idx="6246">32</cx:pt>
          <cx:pt idx="6247">19</cx:pt>
          <cx:pt idx="6248">36</cx:pt>
          <cx:pt idx="6249">34</cx:pt>
          <cx:pt idx="6250">33</cx:pt>
          <cx:pt idx="6251">16</cx:pt>
          <cx:pt idx="6252">40</cx:pt>
          <cx:pt idx="6253">1</cx:pt>
          <cx:pt idx="6254">15</cx:pt>
          <cx:pt idx="6255">12</cx:pt>
          <cx:pt idx="6256">38</cx:pt>
          <cx:pt idx="6257">4</cx:pt>
          <cx:pt idx="6258">38</cx:pt>
          <cx:pt idx="6259">34</cx:pt>
          <cx:pt idx="6260">27</cx:pt>
          <cx:pt idx="6261">24</cx:pt>
          <cx:pt idx="6262">10</cx:pt>
          <cx:pt idx="6263">19</cx:pt>
          <cx:pt idx="6264">16</cx:pt>
          <cx:pt idx="6265">15</cx:pt>
          <cx:pt idx="6266">28</cx:pt>
          <cx:pt idx="6267">6</cx:pt>
          <cx:pt idx="6268">14</cx:pt>
          <cx:pt idx="6269">35</cx:pt>
          <cx:pt idx="6270">17</cx:pt>
          <cx:pt idx="6271">10</cx:pt>
          <cx:pt idx="6272">40</cx:pt>
          <cx:pt idx="6273">38</cx:pt>
          <cx:pt idx="6274">38</cx:pt>
          <cx:pt idx="6275">3</cx:pt>
          <cx:pt idx="6276">19</cx:pt>
          <cx:pt idx="6277">25</cx:pt>
          <cx:pt idx="6278">7</cx:pt>
          <cx:pt idx="6279">16</cx:pt>
          <cx:pt idx="6280">0</cx:pt>
          <cx:pt idx="6281">38</cx:pt>
          <cx:pt idx="6282">5</cx:pt>
          <cx:pt idx="6283">2</cx:pt>
          <cx:pt idx="6284">10</cx:pt>
          <cx:pt idx="6285">24</cx:pt>
          <cx:pt idx="6286">24</cx:pt>
          <cx:pt idx="6287">23</cx:pt>
          <cx:pt idx="6288">30</cx:pt>
          <cx:pt idx="6289">18</cx:pt>
          <cx:pt idx="6290">35</cx:pt>
          <cx:pt idx="6291">31</cx:pt>
          <cx:pt idx="6292">22</cx:pt>
          <cx:pt idx="6293">32</cx:pt>
          <cx:pt idx="6294">37</cx:pt>
          <cx:pt idx="6295">16</cx:pt>
          <cx:pt idx="6296">33</cx:pt>
          <cx:pt idx="6297">21</cx:pt>
          <cx:pt idx="6298">18</cx:pt>
          <cx:pt idx="6299">35</cx:pt>
          <cx:pt idx="6300">35</cx:pt>
          <cx:pt idx="6301">41</cx:pt>
          <cx:pt idx="6302">36</cx:pt>
          <cx:pt idx="6303">31</cx:pt>
          <cx:pt idx="6304">15</cx:pt>
          <cx:pt idx="6305">36</cx:pt>
          <cx:pt idx="6306">19</cx:pt>
          <cx:pt idx="6307">37</cx:pt>
          <cx:pt idx="6308">39</cx:pt>
          <cx:pt idx="6309">39</cx:pt>
          <cx:pt idx="6310">41</cx:pt>
          <cx:pt idx="6311">21</cx:pt>
          <cx:pt idx="6312">2</cx:pt>
          <cx:pt idx="6313">40</cx:pt>
          <cx:pt idx="6314">1</cx:pt>
          <cx:pt idx="6315">16</cx:pt>
          <cx:pt idx="6316">21</cx:pt>
          <cx:pt idx="6317">9</cx:pt>
          <cx:pt idx="6318">17</cx:pt>
          <cx:pt idx="6319">2</cx:pt>
          <cx:pt idx="6320">40</cx:pt>
          <cx:pt idx="6321">6</cx:pt>
          <cx:pt idx="6322">26</cx:pt>
          <cx:pt idx="6323">42</cx:pt>
          <cx:pt idx="6324">29</cx:pt>
          <cx:pt idx="6325">17</cx:pt>
          <cx:pt idx="6326">2</cx:pt>
          <cx:pt idx="6327">6</cx:pt>
          <cx:pt idx="6328">27</cx:pt>
          <cx:pt idx="6329">35</cx:pt>
          <cx:pt idx="6330">40</cx:pt>
          <cx:pt idx="6331">9</cx:pt>
          <cx:pt idx="6332">32</cx:pt>
          <cx:pt idx="6333">23</cx:pt>
          <cx:pt idx="6334">21</cx:pt>
          <cx:pt idx="6335">16</cx:pt>
          <cx:pt idx="6336">25</cx:pt>
          <cx:pt idx="6337">12</cx:pt>
          <cx:pt idx="6338">39</cx:pt>
          <cx:pt idx="6339">17</cx:pt>
          <cx:pt idx="6340">25</cx:pt>
          <cx:pt idx="6341">26</cx:pt>
          <cx:pt idx="6342">25</cx:pt>
          <cx:pt idx="6343">0</cx:pt>
          <cx:pt idx="6344">26</cx:pt>
          <cx:pt idx="6345">16</cx:pt>
          <cx:pt idx="6346">21</cx:pt>
          <cx:pt idx="6347">11</cx:pt>
          <cx:pt idx="6348">22</cx:pt>
          <cx:pt idx="6349">29</cx:pt>
          <cx:pt idx="6350">8</cx:pt>
          <cx:pt idx="6351">29</cx:pt>
          <cx:pt idx="6352">10</cx:pt>
          <cx:pt idx="6353">37</cx:pt>
          <cx:pt idx="6354">39</cx:pt>
          <cx:pt idx="6355">29</cx:pt>
          <cx:pt idx="6356">29</cx:pt>
          <cx:pt idx="6357">36</cx:pt>
          <cx:pt idx="6358">38</cx:pt>
          <cx:pt idx="6359">16</cx:pt>
          <cx:pt idx="6360">6</cx:pt>
          <cx:pt idx="6361">5</cx:pt>
          <cx:pt idx="6362">42</cx:pt>
          <cx:pt idx="6363">33</cx:pt>
          <cx:pt idx="6364">42</cx:pt>
          <cx:pt idx="6365">27</cx:pt>
          <cx:pt idx="6366">27</cx:pt>
          <cx:pt idx="6367">23</cx:pt>
          <cx:pt idx="6368">0</cx:pt>
          <cx:pt idx="6369">3</cx:pt>
          <cx:pt idx="6370">1</cx:pt>
          <cx:pt idx="6371">7</cx:pt>
          <cx:pt idx="6372">25</cx:pt>
          <cx:pt idx="6373">1</cx:pt>
          <cx:pt idx="6374">31</cx:pt>
          <cx:pt idx="6375">15</cx:pt>
          <cx:pt idx="6376">32</cx:pt>
          <cx:pt idx="6377">31</cx:pt>
          <cx:pt idx="6378">8</cx:pt>
          <cx:pt idx="6379">7</cx:pt>
          <cx:pt idx="6380">31</cx:pt>
          <cx:pt idx="6381">0</cx:pt>
          <cx:pt idx="6382">15</cx:pt>
          <cx:pt idx="6383">30</cx:pt>
          <cx:pt idx="6384">7</cx:pt>
          <cx:pt idx="6385">18</cx:pt>
          <cx:pt idx="6386">32</cx:pt>
          <cx:pt idx="6387">3</cx:pt>
          <cx:pt idx="6388">3</cx:pt>
          <cx:pt idx="6389">41</cx:pt>
          <cx:pt idx="6390">29</cx:pt>
          <cx:pt idx="6391">15</cx:pt>
          <cx:pt idx="6392">34</cx:pt>
          <cx:pt idx="6393">30</cx:pt>
          <cx:pt idx="6394">42</cx:pt>
          <cx:pt idx="6395">14</cx:pt>
          <cx:pt idx="6396">3</cx:pt>
          <cx:pt idx="6397">4</cx:pt>
          <cx:pt idx="6398">29</cx:pt>
          <cx:pt idx="6399">25</cx:pt>
          <cx:pt idx="6400">35</cx:pt>
          <cx:pt idx="6401">14</cx:pt>
          <cx:pt idx="6402">13</cx:pt>
          <cx:pt idx="6403">5</cx:pt>
          <cx:pt idx="6404">26</cx:pt>
          <cx:pt idx="6405">1</cx:pt>
          <cx:pt idx="6406">31</cx:pt>
          <cx:pt idx="6407">32</cx:pt>
          <cx:pt idx="6408">41</cx:pt>
          <cx:pt idx="6409">3</cx:pt>
          <cx:pt idx="6410">6</cx:pt>
          <cx:pt idx="6411">32</cx:pt>
          <cx:pt idx="6412">11</cx:pt>
          <cx:pt idx="6413">7</cx:pt>
          <cx:pt idx="6414">25</cx:pt>
          <cx:pt idx="6415">11</cx:pt>
          <cx:pt idx="6416">0</cx:pt>
          <cx:pt idx="6417">26</cx:pt>
          <cx:pt idx="6418">6</cx:pt>
          <cx:pt idx="6419">0</cx:pt>
          <cx:pt idx="6420">34</cx:pt>
          <cx:pt idx="6421">31</cx:pt>
          <cx:pt idx="6422">40</cx:pt>
          <cx:pt idx="6423">35</cx:pt>
          <cx:pt idx="6424">15</cx:pt>
          <cx:pt idx="6425">13</cx:pt>
          <cx:pt idx="6426">1</cx:pt>
          <cx:pt idx="6427">12</cx:pt>
          <cx:pt idx="6428">41</cx:pt>
          <cx:pt idx="6429">9</cx:pt>
          <cx:pt idx="6430">37</cx:pt>
          <cx:pt idx="6431">20</cx:pt>
          <cx:pt idx="6432">4</cx:pt>
          <cx:pt idx="6433">4</cx:pt>
          <cx:pt idx="6434">42</cx:pt>
          <cx:pt idx="6435">26</cx:pt>
          <cx:pt idx="6436">29</cx:pt>
          <cx:pt idx="6437">42</cx:pt>
          <cx:pt idx="6438">31</cx:pt>
          <cx:pt idx="6439">20</cx:pt>
          <cx:pt idx="6440">10</cx:pt>
          <cx:pt idx="6441">38</cx:pt>
          <cx:pt idx="6442">20</cx:pt>
          <cx:pt idx="6443">18</cx:pt>
          <cx:pt idx="6444">11</cx:pt>
          <cx:pt idx="6445">24</cx:pt>
          <cx:pt idx="6446">42</cx:pt>
          <cx:pt idx="6447">20</cx:pt>
          <cx:pt idx="6448">39</cx:pt>
          <cx:pt idx="6449">27</cx:pt>
          <cx:pt idx="6450">30</cx:pt>
          <cx:pt idx="6451">39</cx:pt>
          <cx:pt idx="6452">29</cx:pt>
          <cx:pt idx="6453">40</cx:pt>
          <cx:pt idx="6454">21</cx:pt>
          <cx:pt idx="6455">7</cx:pt>
          <cx:pt idx="6456">32</cx:pt>
          <cx:pt idx="6457">28</cx:pt>
          <cx:pt idx="6458">13</cx:pt>
          <cx:pt idx="6459">17</cx:pt>
          <cx:pt idx="6460">27</cx:pt>
          <cx:pt idx="6461">9</cx:pt>
          <cx:pt idx="6462">3</cx:pt>
          <cx:pt idx="6463">40</cx:pt>
          <cx:pt idx="6464">28</cx:pt>
          <cx:pt idx="6465">25</cx:pt>
          <cx:pt idx="6466">16</cx:pt>
          <cx:pt idx="6467">29</cx:pt>
          <cx:pt idx="6468">3</cx:pt>
          <cx:pt idx="6469">17</cx:pt>
          <cx:pt idx="6470">27</cx:pt>
          <cx:pt idx="6471">34</cx:pt>
          <cx:pt idx="6472">12</cx:pt>
          <cx:pt idx="6473">4</cx:pt>
          <cx:pt idx="6474">36</cx:pt>
          <cx:pt idx="6475">38</cx:pt>
          <cx:pt idx="6476">25</cx:pt>
          <cx:pt idx="6477">14</cx:pt>
          <cx:pt idx="6478">5</cx:pt>
          <cx:pt idx="6479">14</cx:pt>
          <cx:pt idx="6480">42</cx:pt>
          <cx:pt idx="6481">31</cx:pt>
          <cx:pt idx="6482">23</cx:pt>
          <cx:pt idx="6483">39</cx:pt>
          <cx:pt idx="6484">15</cx:pt>
          <cx:pt idx="6485">24</cx:pt>
          <cx:pt idx="6486">23</cx:pt>
          <cx:pt idx="6487">4</cx:pt>
          <cx:pt idx="6488">39</cx:pt>
          <cx:pt idx="6489">31</cx:pt>
          <cx:pt idx="6490">2</cx:pt>
          <cx:pt idx="6491">5</cx:pt>
          <cx:pt idx="6492">18</cx:pt>
          <cx:pt idx="6493">41</cx:pt>
          <cx:pt idx="6494">19</cx:pt>
          <cx:pt idx="6495">41</cx:pt>
          <cx:pt idx="6496">14</cx:pt>
          <cx:pt idx="6497">33</cx:pt>
          <cx:pt idx="6498">0</cx:pt>
          <cx:pt idx="6499">12</cx:pt>
          <cx:pt idx="6500">41</cx:pt>
          <cx:pt idx="6501">39</cx:pt>
          <cx:pt idx="6502">10</cx:pt>
          <cx:pt idx="6503">2</cx:pt>
          <cx:pt idx="6504">5</cx:pt>
          <cx:pt idx="6505">3</cx:pt>
          <cx:pt idx="6506">27</cx:pt>
          <cx:pt idx="6507">8</cx:pt>
          <cx:pt idx="6508">32</cx:pt>
          <cx:pt idx="6509">4</cx:pt>
          <cx:pt idx="6510">15</cx:pt>
          <cx:pt idx="6511">8</cx:pt>
          <cx:pt idx="6512">26</cx:pt>
          <cx:pt idx="6513">8</cx:pt>
          <cx:pt idx="6514">21</cx:pt>
          <cx:pt idx="6515">4</cx:pt>
          <cx:pt idx="6516">0</cx:pt>
          <cx:pt idx="6517">8</cx:pt>
          <cx:pt idx="6518">13</cx:pt>
          <cx:pt idx="6519">4</cx:pt>
          <cx:pt idx="6520">6</cx:pt>
          <cx:pt idx="6521">28</cx:pt>
          <cx:pt idx="6522">1</cx:pt>
          <cx:pt idx="6523">27</cx:pt>
          <cx:pt idx="6524">2</cx:pt>
          <cx:pt idx="6525">7</cx:pt>
          <cx:pt idx="6526">3</cx:pt>
          <cx:pt idx="6527">25</cx:pt>
          <cx:pt idx="6528">5</cx:pt>
          <cx:pt idx="6529">8</cx:pt>
          <cx:pt idx="6530">18</cx:pt>
          <cx:pt idx="6531">35</cx:pt>
          <cx:pt idx="6532">20</cx:pt>
          <cx:pt idx="6533">28</cx:pt>
          <cx:pt idx="6534">5</cx:pt>
          <cx:pt idx="6535">42</cx:pt>
          <cx:pt idx="6536">17</cx:pt>
          <cx:pt idx="6537">42</cx:pt>
          <cx:pt idx="6538">22</cx:pt>
          <cx:pt idx="6539">13</cx:pt>
          <cx:pt idx="6540">26</cx:pt>
          <cx:pt idx="6541">8</cx:pt>
          <cx:pt idx="6542">3</cx:pt>
          <cx:pt idx="6543">28</cx:pt>
          <cx:pt idx="6544">22</cx:pt>
          <cx:pt idx="6545">13</cx:pt>
          <cx:pt idx="6546">7</cx:pt>
          <cx:pt idx="6547">41</cx:pt>
          <cx:pt idx="6548">8</cx:pt>
          <cx:pt idx="6549">33</cx:pt>
          <cx:pt idx="6550">35</cx:pt>
          <cx:pt idx="6551">38</cx:pt>
          <cx:pt idx="6552">5</cx:pt>
          <cx:pt idx="6553">1</cx:pt>
          <cx:pt idx="6554">32</cx:pt>
          <cx:pt idx="6555">16</cx:pt>
          <cx:pt idx="6556">13</cx:pt>
          <cx:pt idx="6557">17</cx:pt>
          <cx:pt idx="6558">40</cx:pt>
          <cx:pt idx="6559">22</cx:pt>
          <cx:pt idx="6560">7</cx:pt>
          <cx:pt idx="6561">15</cx:pt>
          <cx:pt idx="6562">2</cx:pt>
          <cx:pt idx="6563">15</cx:pt>
          <cx:pt idx="6564">1</cx:pt>
          <cx:pt idx="6565">42</cx:pt>
          <cx:pt idx="6566">22</cx:pt>
          <cx:pt idx="6567">31</cx:pt>
          <cx:pt idx="6568">39</cx:pt>
          <cx:pt idx="6569">40</cx:pt>
          <cx:pt idx="6570">40</cx:pt>
          <cx:pt idx="6571">20</cx:pt>
          <cx:pt idx="6572">39</cx:pt>
          <cx:pt idx="6573">41</cx:pt>
          <cx:pt idx="6574">9</cx:pt>
          <cx:pt idx="6575">21</cx:pt>
          <cx:pt idx="6576">22</cx:pt>
          <cx:pt idx="6577">37</cx:pt>
          <cx:pt idx="6578">14</cx:pt>
          <cx:pt idx="6579">17</cx:pt>
          <cx:pt idx="6580">34</cx:pt>
          <cx:pt idx="6581">17</cx:pt>
          <cx:pt idx="6582">27</cx:pt>
          <cx:pt idx="6583">21</cx:pt>
          <cx:pt idx="6584">29</cx:pt>
          <cx:pt idx="6585">4</cx:pt>
          <cx:pt idx="6586">9</cx:pt>
          <cx:pt idx="6587">30</cx:pt>
          <cx:pt idx="6588">39</cx:pt>
          <cx:pt idx="6589">27</cx:pt>
          <cx:pt idx="6590">21</cx:pt>
          <cx:pt idx="6591">3</cx:pt>
          <cx:pt idx="6592">41</cx:pt>
          <cx:pt idx="6593">23</cx:pt>
          <cx:pt idx="6594">40</cx:pt>
          <cx:pt idx="6595">8</cx:pt>
          <cx:pt idx="6596">35</cx:pt>
          <cx:pt idx="6597">17</cx:pt>
          <cx:pt idx="6598">23</cx:pt>
          <cx:pt idx="6599">11</cx:pt>
          <cx:pt idx="6600">28</cx:pt>
          <cx:pt idx="6601">17</cx:pt>
          <cx:pt idx="6602">3</cx:pt>
          <cx:pt idx="6603">4</cx:pt>
          <cx:pt idx="6604">29</cx:pt>
          <cx:pt idx="6605">25</cx:pt>
          <cx:pt idx="6606">40</cx:pt>
          <cx:pt idx="6607">24</cx:pt>
          <cx:pt idx="6608">6</cx:pt>
          <cx:pt idx="6609">23</cx:pt>
          <cx:pt idx="6610">29</cx:pt>
          <cx:pt idx="6611">10</cx:pt>
          <cx:pt idx="6612">6</cx:pt>
          <cx:pt idx="6613">1</cx:pt>
          <cx:pt idx="6614">23</cx:pt>
          <cx:pt idx="6615">11</cx:pt>
          <cx:pt idx="6616">42</cx:pt>
          <cx:pt idx="6617">25</cx:pt>
          <cx:pt idx="6618">22</cx:pt>
          <cx:pt idx="6619">42</cx:pt>
          <cx:pt idx="6620">25</cx:pt>
          <cx:pt idx="6621">29</cx:pt>
          <cx:pt idx="6622">38</cx:pt>
          <cx:pt idx="6623">6</cx:pt>
          <cx:pt idx="6624">40</cx:pt>
          <cx:pt idx="6625">37</cx:pt>
          <cx:pt idx="6626">2</cx:pt>
          <cx:pt idx="6627">33</cx:pt>
          <cx:pt idx="6628">1</cx:pt>
          <cx:pt idx="6629">28</cx:pt>
          <cx:pt idx="6630">22</cx:pt>
          <cx:pt idx="6631">9</cx:pt>
          <cx:pt idx="6632">7</cx:pt>
          <cx:pt idx="6633">14</cx:pt>
          <cx:pt idx="6634">13</cx:pt>
          <cx:pt idx="6635">1</cx:pt>
          <cx:pt idx="6636">35</cx:pt>
          <cx:pt idx="6637">28</cx:pt>
          <cx:pt idx="6638">10</cx:pt>
          <cx:pt idx="6639">35</cx:pt>
          <cx:pt idx="6640">7</cx:pt>
          <cx:pt idx="6641">26</cx:pt>
          <cx:pt idx="6642">11</cx:pt>
          <cx:pt idx="6643">34</cx:pt>
          <cx:pt idx="6644">11</cx:pt>
          <cx:pt idx="6645">8</cx:pt>
          <cx:pt idx="6646">16</cx:pt>
          <cx:pt idx="6647">21</cx:pt>
          <cx:pt idx="6648">7</cx:pt>
          <cx:pt idx="6649">21</cx:pt>
          <cx:pt idx="6650">17</cx:pt>
          <cx:pt idx="6651">12</cx:pt>
          <cx:pt idx="6652">18</cx:pt>
          <cx:pt idx="6653">11</cx:pt>
          <cx:pt idx="6654">4</cx:pt>
          <cx:pt idx="6655">12</cx:pt>
          <cx:pt idx="6656">21</cx:pt>
          <cx:pt idx="6657">8</cx:pt>
          <cx:pt idx="6658">11</cx:pt>
          <cx:pt idx="6659">39</cx:pt>
          <cx:pt idx="6660">11</cx:pt>
          <cx:pt idx="6661">14</cx:pt>
          <cx:pt idx="6662">16</cx:pt>
          <cx:pt idx="6663">10</cx:pt>
          <cx:pt idx="6664">3</cx:pt>
          <cx:pt idx="6665">37</cx:pt>
          <cx:pt idx="6666">27</cx:pt>
          <cx:pt idx="6667">26</cx:pt>
          <cx:pt idx="6668">22</cx:pt>
          <cx:pt idx="6669">22</cx:pt>
          <cx:pt idx="6670">2</cx:pt>
          <cx:pt idx="6671">20</cx:pt>
          <cx:pt idx="6672">20</cx:pt>
          <cx:pt idx="6673">3</cx:pt>
          <cx:pt idx="6674">17</cx:pt>
          <cx:pt idx="6675">40</cx:pt>
          <cx:pt idx="6676">4</cx:pt>
          <cx:pt idx="6677">21</cx:pt>
          <cx:pt idx="6678">24</cx:pt>
          <cx:pt idx="6679">13</cx:pt>
          <cx:pt idx="6680">17</cx:pt>
          <cx:pt idx="6681">9</cx:pt>
          <cx:pt idx="6682">38</cx:pt>
          <cx:pt idx="6683">39</cx:pt>
          <cx:pt idx="6684">42</cx:pt>
          <cx:pt idx="6685">2</cx:pt>
          <cx:pt idx="6686">7</cx:pt>
          <cx:pt idx="6687">0</cx:pt>
          <cx:pt idx="6688">24</cx:pt>
          <cx:pt idx="6689">21</cx:pt>
          <cx:pt idx="6690">7</cx:pt>
          <cx:pt idx="6691">36</cx:pt>
          <cx:pt idx="6692">9</cx:pt>
          <cx:pt idx="6693">11</cx:pt>
          <cx:pt idx="6694">41</cx:pt>
          <cx:pt idx="6695">39</cx:pt>
          <cx:pt idx="6696">30</cx:pt>
          <cx:pt idx="6697">23</cx:pt>
          <cx:pt idx="6698">33</cx:pt>
          <cx:pt idx="6699">12</cx:pt>
          <cx:pt idx="6700">10</cx:pt>
          <cx:pt idx="6701">23</cx:pt>
          <cx:pt idx="6702">21</cx:pt>
          <cx:pt idx="6703">15</cx:pt>
          <cx:pt idx="6704">21</cx:pt>
          <cx:pt idx="6705">26</cx:pt>
          <cx:pt idx="6706">34</cx:pt>
          <cx:pt idx="6707">19</cx:pt>
          <cx:pt idx="6708">8</cx:pt>
          <cx:pt idx="6709">28</cx:pt>
          <cx:pt idx="6710">26</cx:pt>
          <cx:pt idx="6711">0</cx:pt>
          <cx:pt idx="6712">36</cx:pt>
          <cx:pt idx="6713">16</cx:pt>
          <cx:pt idx="6714">27</cx:pt>
          <cx:pt idx="6715">21</cx:pt>
          <cx:pt idx="6716">26</cx:pt>
          <cx:pt idx="6717">35</cx:pt>
          <cx:pt idx="6718">2</cx:pt>
          <cx:pt idx="6719">22</cx:pt>
          <cx:pt idx="6720">35</cx:pt>
          <cx:pt idx="6721">30</cx:pt>
          <cx:pt idx="6722">30</cx:pt>
          <cx:pt idx="6723">29</cx:pt>
          <cx:pt idx="6724">5</cx:pt>
          <cx:pt idx="6725">12</cx:pt>
          <cx:pt idx="6726">7</cx:pt>
          <cx:pt idx="6727">6</cx:pt>
          <cx:pt idx="6728">17</cx:pt>
          <cx:pt idx="6729">19</cx:pt>
          <cx:pt idx="6730">25</cx:pt>
          <cx:pt idx="6731">12</cx:pt>
          <cx:pt idx="6732">31</cx:pt>
          <cx:pt idx="6733">20</cx:pt>
          <cx:pt idx="6734">9</cx:pt>
          <cx:pt idx="6735">0</cx:pt>
          <cx:pt idx="6736">8</cx:pt>
          <cx:pt idx="6737">25</cx:pt>
          <cx:pt idx="6738">39</cx:pt>
          <cx:pt idx="6739">33</cx:pt>
          <cx:pt idx="6740">16</cx:pt>
          <cx:pt idx="6741">3</cx:pt>
          <cx:pt idx="6742">5</cx:pt>
          <cx:pt idx="6743">37</cx:pt>
          <cx:pt idx="6744">24</cx:pt>
          <cx:pt idx="6745">40</cx:pt>
          <cx:pt idx="6746">24</cx:pt>
          <cx:pt idx="6747">21</cx:pt>
          <cx:pt idx="6748">23</cx:pt>
          <cx:pt idx="6749">10</cx:pt>
          <cx:pt idx="6750">36</cx:pt>
          <cx:pt idx="6751">28</cx:pt>
          <cx:pt idx="6752">39</cx:pt>
          <cx:pt idx="6753">30</cx:pt>
          <cx:pt idx="6754">25</cx:pt>
          <cx:pt idx="6755">7</cx:pt>
          <cx:pt idx="6756">13</cx:pt>
          <cx:pt idx="6757">4</cx:pt>
          <cx:pt idx="6758">15</cx:pt>
          <cx:pt idx="6759">20</cx:pt>
          <cx:pt idx="6760">0</cx:pt>
          <cx:pt idx="6761">8</cx:pt>
          <cx:pt idx="6762">9</cx:pt>
          <cx:pt idx="6763">9</cx:pt>
          <cx:pt idx="6764">32</cx:pt>
          <cx:pt idx="6765">2</cx:pt>
          <cx:pt idx="6766">32</cx:pt>
          <cx:pt idx="6767">3</cx:pt>
          <cx:pt idx="6768">11</cx:pt>
          <cx:pt idx="6769">2</cx:pt>
          <cx:pt idx="6770">16</cx:pt>
          <cx:pt idx="6771">25</cx:pt>
          <cx:pt idx="6772">32</cx:pt>
          <cx:pt idx="6773">17</cx:pt>
          <cx:pt idx="6774">3</cx:pt>
          <cx:pt idx="6775">28</cx:pt>
          <cx:pt idx="6776">31</cx:pt>
          <cx:pt idx="6777">4</cx:pt>
          <cx:pt idx="6778">27</cx:pt>
          <cx:pt idx="6779">35</cx:pt>
          <cx:pt idx="6780">7</cx:pt>
          <cx:pt idx="6781">36</cx:pt>
          <cx:pt idx="6782">31</cx:pt>
          <cx:pt idx="6783">30</cx:pt>
          <cx:pt idx="6784">21</cx:pt>
          <cx:pt idx="6785">25</cx:pt>
          <cx:pt idx="6786">20</cx:pt>
          <cx:pt idx="6787">23</cx:pt>
          <cx:pt idx="6788">6</cx:pt>
          <cx:pt idx="6789">2</cx:pt>
          <cx:pt idx="6790">36</cx:pt>
          <cx:pt idx="6791">4</cx:pt>
          <cx:pt idx="6792">34</cx:pt>
          <cx:pt idx="6793">15</cx:pt>
          <cx:pt idx="6794">24</cx:pt>
          <cx:pt idx="6795">9</cx:pt>
          <cx:pt idx="6796">1</cx:pt>
          <cx:pt idx="6797">9</cx:pt>
          <cx:pt idx="6798">35</cx:pt>
          <cx:pt idx="6799">29</cx:pt>
          <cx:pt idx="6800">4</cx:pt>
          <cx:pt idx="6801">22</cx:pt>
          <cx:pt idx="6802">42</cx:pt>
          <cx:pt idx="6803">20</cx:pt>
          <cx:pt idx="6804">21</cx:pt>
          <cx:pt idx="6805">21</cx:pt>
          <cx:pt idx="6806">7</cx:pt>
          <cx:pt idx="6807">8</cx:pt>
          <cx:pt idx="6808">23</cx:pt>
          <cx:pt idx="6809">28</cx:pt>
          <cx:pt idx="6810">34</cx:pt>
          <cx:pt idx="6811">4</cx:pt>
          <cx:pt idx="6812">7</cx:pt>
          <cx:pt idx="6813">9</cx:pt>
          <cx:pt idx="6814">39</cx:pt>
          <cx:pt idx="6815">39</cx:pt>
          <cx:pt idx="6816">10</cx:pt>
          <cx:pt idx="6817">24</cx:pt>
          <cx:pt idx="6818">31</cx:pt>
          <cx:pt idx="6819">11</cx:pt>
          <cx:pt idx="6820">17</cx:pt>
          <cx:pt idx="6821">3</cx:pt>
          <cx:pt idx="6822">33</cx:pt>
          <cx:pt idx="6823">25</cx:pt>
          <cx:pt idx="6824">3</cx:pt>
          <cx:pt idx="6825">17</cx:pt>
          <cx:pt idx="6826">35</cx:pt>
          <cx:pt idx="6827">26</cx:pt>
          <cx:pt idx="6828">9</cx:pt>
          <cx:pt idx="6829">34</cx:pt>
          <cx:pt idx="6830">42</cx:pt>
          <cx:pt idx="6831">32</cx:pt>
          <cx:pt idx="6832">19</cx:pt>
          <cx:pt idx="6833">2</cx:pt>
          <cx:pt idx="6834">14</cx:pt>
          <cx:pt idx="6835">30</cx:pt>
          <cx:pt idx="6836">38</cx:pt>
          <cx:pt idx="6837">41</cx:pt>
          <cx:pt idx="6838">24</cx:pt>
          <cx:pt idx="6839">36</cx:pt>
          <cx:pt idx="6840">35</cx:pt>
          <cx:pt idx="6841">21</cx:pt>
          <cx:pt idx="6842">36</cx:pt>
          <cx:pt idx="6843">13</cx:pt>
          <cx:pt idx="6844">33</cx:pt>
          <cx:pt idx="6845">5</cx:pt>
          <cx:pt idx="6846">13</cx:pt>
          <cx:pt idx="6847">4</cx:pt>
          <cx:pt idx="6848">16</cx:pt>
          <cx:pt idx="6849">13</cx:pt>
          <cx:pt idx="6850">1</cx:pt>
          <cx:pt idx="6851">20</cx:pt>
          <cx:pt idx="6852">0</cx:pt>
          <cx:pt idx="6853">2</cx:pt>
          <cx:pt idx="6854">14</cx:pt>
          <cx:pt idx="6855">38</cx:pt>
          <cx:pt idx="6856">20</cx:pt>
          <cx:pt idx="6857">38</cx:pt>
          <cx:pt idx="6858">20</cx:pt>
          <cx:pt idx="6859">24</cx:pt>
          <cx:pt idx="6860">38</cx:pt>
          <cx:pt idx="6861">28</cx:pt>
          <cx:pt idx="6862">39</cx:pt>
          <cx:pt idx="6863">13</cx:pt>
          <cx:pt idx="6864">24</cx:pt>
          <cx:pt idx="6865">30</cx:pt>
          <cx:pt idx="6866">38</cx:pt>
          <cx:pt idx="6867">30</cx:pt>
          <cx:pt idx="6868">23</cx:pt>
          <cx:pt idx="6869">6</cx:pt>
          <cx:pt idx="6870">8</cx:pt>
          <cx:pt idx="6871">11</cx:pt>
          <cx:pt idx="6872">32</cx:pt>
          <cx:pt idx="6873">41</cx:pt>
          <cx:pt idx="6874">19</cx:pt>
          <cx:pt idx="6875">20</cx:pt>
          <cx:pt idx="6876">23</cx:pt>
          <cx:pt idx="6877">41</cx:pt>
          <cx:pt idx="6878">33</cx:pt>
          <cx:pt idx="6879">18</cx:pt>
          <cx:pt idx="6880">31</cx:pt>
          <cx:pt idx="6881">18</cx:pt>
          <cx:pt idx="6882">22</cx:pt>
          <cx:pt idx="6883">35</cx:pt>
          <cx:pt idx="6884">9</cx:pt>
          <cx:pt idx="6885">17</cx:pt>
          <cx:pt idx="6886">2</cx:pt>
          <cx:pt idx="6887">17</cx:pt>
          <cx:pt idx="6888">7</cx:pt>
          <cx:pt idx="6889">35</cx:pt>
          <cx:pt idx="6890">8</cx:pt>
          <cx:pt idx="6891">29</cx:pt>
          <cx:pt idx="6892">20</cx:pt>
          <cx:pt idx="6893">23</cx:pt>
          <cx:pt idx="6894">31</cx:pt>
          <cx:pt idx="6895">10</cx:pt>
          <cx:pt idx="6896">35</cx:pt>
          <cx:pt idx="6897">22</cx:pt>
          <cx:pt idx="6898">36</cx:pt>
          <cx:pt idx="6899">38</cx:pt>
          <cx:pt idx="6900">0</cx:pt>
          <cx:pt idx="6901">21</cx:pt>
          <cx:pt idx="6902">4</cx:pt>
          <cx:pt idx="6903">11</cx:pt>
          <cx:pt idx="6904">12</cx:pt>
          <cx:pt idx="6905">6</cx:pt>
          <cx:pt idx="6906">37</cx:pt>
          <cx:pt idx="6907">4</cx:pt>
          <cx:pt idx="6908">25</cx:pt>
          <cx:pt idx="6909">38</cx:pt>
          <cx:pt idx="6910">15</cx:pt>
          <cx:pt idx="6911">17</cx:pt>
          <cx:pt idx="6912">23</cx:pt>
          <cx:pt idx="6913">22</cx:pt>
          <cx:pt idx="6914">26</cx:pt>
          <cx:pt idx="6915">35</cx:pt>
          <cx:pt idx="6916">0</cx:pt>
          <cx:pt idx="6917">0</cx:pt>
          <cx:pt idx="6918">32</cx:pt>
          <cx:pt idx="6919">19</cx:pt>
          <cx:pt idx="6920">34</cx:pt>
          <cx:pt idx="6921">21</cx:pt>
          <cx:pt idx="6922">15</cx:pt>
          <cx:pt idx="6923">27</cx:pt>
          <cx:pt idx="6924">32</cx:pt>
          <cx:pt idx="6925">40</cx:pt>
          <cx:pt idx="6926">11</cx:pt>
          <cx:pt idx="6927">33</cx:pt>
          <cx:pt idx="6928">9</cx:pt>
          <cx:pt idx="6929">1</cx:pt>
          <cx:pt idx="6930">13</cx:pt>
          <cx:pt idx="6931">10</cx:pt>
          <cx:pt idx="6932">0</cx:pt>
          <cx:pt idx="6933">36</cx:pt>
          <cx:pt idx="6934">18</cx:pt>
          <cx:pt idx="6935">29</cx:pt>
          <cx:pt idx="6936">7</cx:pt>
          <cx:pt idx="6937">20</cx:pt>
          <cx:pt idx="6938">37</cx:pt>
          <cx:pt idx="6939">28</cx:pt>
          <cx:pt idx="6940">31</cx:pt>
          <cx:pt idx="6941">34</cx:pt>
          <cx:pt idx="6942">27</cx:pt>
          <cx:pt idx="6943">36</cx:pt>
          <cx:pt idx="6944">36</cx:pt>
          <cx:pt idx="6945">17</cx:pt>
          <cx:pt idx="6946">1</cx:pt>
          <cx:pt idx="6947">23</cx:pt>
          <cx:pt idx="6948">24</cx:pt>
          <cx:pt idx="6949">32</cx:pt>
          <cx:pt idx="6950">35</cx:pt>
          <cx:pt idx="6951">19</cx:pt>
          <cx:pt idx="6952">40</cx:pt>
          <cx:pt idx="6953">40</cx:pt>
          <cx:pt idx="6954">6</cx:pt>
          <cx:pt idx="6955">31</cx:pt>
          <cx:pt idx="6956">38</cx:pt>
          <cx:pt idx="6957">4</cx:pt>
          <cx:pt idx="6958">33</cx:pt>
          <cx:pt idx="6959">22</cx:pt>
          <cx:pt idx="6960">4</cx:pt>
          <cx:pt idx="6961">38</cx:pt>
          <cx:pt idx="6962">42</cx:pt>
          <cx:pt idx="6963">5</cx:pt>
          <cx:pt idx="6964">11</cx:pt>
          <cx:pt idx="6965">25</cx:pt>
          <cx:pt idx="6966">3</cx:pt>
          <cx:pt idx="6967">39</cx:pt>
          <cx:pt idx="6968">32</cx:pt>
          <cx:pt idx="6969">6</cx:pt>
          <cx:pt idx="6970">4</cx:pt>
          <cx:pt idx="6971">6</cx:pt>
          <cx:pt idx="6972">6</cx:pt>
          <cx:pt idx="6973">36</cx:pt>
          <cx:pt idx="6974">28</cx:pt>
          <cx:pt idx="6975">29</cx:pt>
          <cx:pt idx="6976">38</cx:pt>
          <cx:pt idx="6977">39</cx:pt>
          <cx:pt idx="6978">2</cx:pt>
          <cx:pt idx="6979">22</cx:pt>
          <cx:pt idx="6980">2</cx:pt>
          <cx:pt idx="6981">37</cx:pt>
          <cx:pt idx="6982">26</cx:pt>
          <cx:pt idx="6983">25</cx:pt>
          <cx:pt idx="6984">17</cx:pt>
          <cx:pt idx="6985">25</cx:pt>
          <cx:pt idx="6986">15</cx:pt>
          <cx:pt idx="6987">14</cx:pt>
          <cx:pt idx="6988">16</cx:pt>
          <cx:pt idx="6989">18</cx:pt>
          <cx:pt idx="6990">14</cx:pt>
          <cx:pt idx="6991">39</cx:pt>
          <cx:pt idx="6992">25</cx:pt>
          <cx:pt idx="6993">41</cx:pt>
          <cx:pt idx="6994">40</cx:pt>
          <cx:pt idx="6995">17</cx:pt>
          <cx:pt idx="6996">4</cx:pt>
          <cx:pt idx="6997">30</cx:pt>
          <cx:pt idx="6998">31</cx:pt>
          <cx:pt idx="6999">14</cx:pt>
          <cx:pt idx="7000">15</cx:pt>
          <cx:pt idx="7001">27</cx:pt>
          <cx:pt idx="7002">5</cx:pt>
          <cx:pt idx="7003">2</cx:pt>
          <cx:pt idx="7004">5</cx:pt>
          <cx:pt idx="7005">2</cx:pt>
          <cx:pt idx="7006">37</cx:pt>
          <cx:pt idx="7007">1</cx:pt>
          <cx:pt idx="7008">17</cx:pt>
          <cx:pt idx="7009">42</cx:pt>
          <cx:pt idx="7010">28</cx:pt>
          <cx:pt idx="7011">4</cx:pt>
          <cx:pt idx="7012">35</cx:pt>
          <cx:pt idx="7013">10</cx:pt>
          <cx:pt idx="7014">0</cx:pt>
          <cx:pt idx="7015">40</cx:pt>
          <cx:pt idx="7016">15</cx:pt>
          <cx:pt idx="7017">30</cx:pt>
          <cx:pt idx="7018">35</cx:pt>
          <cx:pt idx="7019">18</cx:pt>
          <cx:pt idx="7020">22</cx:pt>
          <cx:pt idx="7021">19</cx:pt>
          <cx:pt idx="7022">27</cx:pt>
          <cx:pt idx="7023">19</cx:pt>
          <cx:pt idx="7024">42</cx:pt>
          <cx:pt idx="7025">40</cx:pt>
          <cx:pt idx="7026">15</cx:pt>
          <cx:pt idx="7027">33</cx:pt>
          <cx:pt idx="7028">21</cx:pt>
          <cx:pt idx="7029">35</cx:pt>
          <cx:pt idx="7030">31</cx:pt>
          <cx:pt idx="7031">6</cx:pt>
          <cx:pt idx="7032">10</cx:pt>
          <cx:pt idx="7033">5</cx:pt>
          <cx:pt idx="7034">0</cx:pt>
          <cx:pt idx="7035">29</cx:pt>
          <cx:pt idx="7036">12</cx:pt>
          <cx:pt idx="7037">6</cx:pt>
          <cx:pt idx="7038">29</cx:pt>
          <cx:pt idx="7039">23</cx:pt>
          <cx:pt idx="7040">10</cx:pt>
          <cx:pt idx="7041">34</cx:pt>
          <cx:pt idx="7042">36</cx:pt>
          <cx:pt idx="7043">21</cx:pt>
          <cx:pt idx="7044">21</cx:pt>
          <cx:pt idx="7045">15</cx:pt>
          <cx:pt idx="7046">20</cx:pt>
          <cx:pt idx="7047">15</cx:pt>
          <cx:pt idx="7048">21</cx:pt>
          <cx:pt idx="7049">33</cx:pt>
          <cx:pt idx="7050">5</cx:pt>
          <cx:pt idx="7051">16</cx:pt>
          <cx:pt idx="7052">34</cx:pt>
          <cx:pt idx="7053">15</cx:pt>
          <cx:pt idx="7054">5</cx:pt>
          <cx:pt idx="7055">42</cx:pt>
          <cx:pt idx="7056">29</cx:pt>
          <cx:pt idx="7057">12</cx:pt>
          <cx:pt idx="7058">21</cx:pt>
          <cx:pt idx="7059">7</cx:pt>
          <cx:pt idx="7060">37</cx:pt>
          <cx:pt idx="7061">26</cx:pt>
          <cx:pt idx="7062">26</cx:pt>
          <cx:pt idx="7063">36</cx:pt>
          <cx:pt idx="7064">10</cx:pt>
          <cx:pt idx="7065">34</cx:pt>
          <cx:pt idx="7066">13</cx:pt>
          <cx:pt idx="7067">13</cx:pt>
          <cx:pt idx="7068">12</cx:pt>
          <cx:pt idx="7069">21</cx:pt>
          <cx:pt idx="7070">11</cx:pt>
          <cx:pt idx="7071">8</cx:pt>
          <cx:pt idx="7072">41</cx:pt>
          <cx:pt idx="7073">38</cx:pt>
          <cx:pt idx="7074">23</cx:pt>
          <cx:pt idx="7075">35</cx:pt>
          <cx:pt idx="7076">25</cx:pt>
          <cx:pt idx="7077">23</cx:pt>
          <cx:pt idx="7078">29</cx:pt>
          <cx:pt idx="7079">40</cx:pt>
          <cx:pt idx="7080">8</cx:pt>
          <cx:pt idx="7081">0</cx:pt>
          <cx:pt idx="7082">10</cx:pt>
          <cx:pt idx="7083">23</cx:pt>
          <cx:pt idx="7084">18</cx:pt>
          <cx:pt idx="7085">23</cx:pt>
          <cx:pt idx="7086">42</cx:pt>
          <cx:pt idx="7087">39</cx:pt>
          <cx:pt idx="7088">32</cx:pt>
          <cx:pt idx="7089">2</cx:pt>
          <cx:pt idx="7090">11</cx:pt>
          <cx:pt idx="7091">35</cx:pt>
          <cx:pt idx="7092">9</cx:pt>
          <cx:pt idx="7093">41</cx:pt>
          <cx:pt idx="7094">19</cx:pt>
          <cx:pt idx="7095">1</cx:pt>
          <cx:pt idx="7096">38</cx:pt>
          <cx:pt idx="7097">0</cx:pt>
          <cx:pt idx="7098">38</cx:pt>
          <cx:pt idx="7099">39</cx:pt>
          <cx:pt idx="7100">23</cx:pt>
          <cx:pt idx="7101">2</cx:pt>
          <cx:pt idx="7102">26</cx:pt>
          <cx:pt idx="7103">2</cx:pt>
          <cx:pt idx="7104">23</cx:pt>
          <cx:pt idx="7105">34</cx:pt>
          <cx:pt idx="7106">35</cx:pt>
          <cx:pt idx="7107">33</cx:pt>
          <cx:pt idx="7108">25</cx:pt>
          <cx:pt idx="7109">7</cx:pt>
          <cx:pt idx="7110">31</cx:pt>
          <cx:pt idx="7111">14</cx:pt>
          <cx:pt idx="7112">40</cx:pt>
          <cx:pt idx="7113">7</cx:pt>
          <cx:pt idx="7114">34</cx:pt>
          <cx:pt idx="7115">21</cx:pt>
          <cx:pt idx="7116">18</cx:pt>
          <cx:pt idx="7117">36</cx:pt>
          <cx:pt idx="7118">8</cx:pt>
          <cx:pt idx="7119">29</cx:pt>
          <cx:pt idx="7120">37</cx:pt>
          <cx:pt idx="7121">25</cx:pt>
          <cx:pt idx="7122">14</cx:pt>
          <cx:pt idx="7123">10</cx:pt>
          <cx:pt idx="7124">39</cx:pt>
          <cx:pt idx="7125">10</cx:pt>
          <cx:pt idx="7126">2</cx:pt>
          <cx:pt idx="7127">13</cx:pt>
          <cx:pt idx="7128">8</cx:pt>
          <cx:pt idx="7129">33</cx:pt>
          <cx:pt idx="7130">3</cx:pt>
          <cx:pt idx="7131">9</cx:pt>
          <cx:pt idx="7132">17</cx:pt>
          <cx:pt idx="7133">40</cx:pt>
          <cx:pt idx="7134">24</cx:pt>
          <cx:pt idx="7135">22</cx:pt>
          <cx:pt idx="7136">37</cx:pt>
          <cx:pt idx="7137">0</cx:pt>
          <cx:pt idx="7138">30</cx:pt>
          <cx:pt idx="7139">23</cx:pt>
          <cx:pt idx="7140">5</cx:pt>
          <cx:pt idx="7141">8</cx:pt>
          <cx:pt idx="7142">10</cx:pt>
          <cx:pt idx="7143">30</cx:pt>
          <cx:pt idx="7144">5</cx:pt>
          <cx:pt idx="7145">33</cx:pt>
          <cx:pt idx="7146">37</cx:pt>
          <cx:pt idx="7147">5</cx:pt>
          <cx:pt idx="7148">31</cx:pt>
          <cx:pt idx="7149">33</cx:pt>
          <cx:pt idx="7150">7</cx:pt>
          <cx:pt idx="7151">41</cx:pt>
          <cx:pt idx="7152">27</cx:pt>
          <cx:pt idx="7153">31</cx:pt>
          <cx:pt idx="7154">34</cx:pt>
          <cx:pt idx="7155">32</cx:pt>
          <cx:pt idx="7156">30</cx:pt>
          <cx:pt idx="7157">1</cx:pt>
          <cx:pt idx="7158">12</cx:pt>
          <cx:pt idx="7159">19</cx:pt>
          <cx:pt idx="7160">15</cx:pt>
          <cx:pt idx="7161">31</cx:pt>
          <cx:pt idx="7162">38</cx:pt>
          <cx:pt idx="7163">4</cx:pt>
          <cx:pt idx="7164">34</cx:pt>
          <cx:pt idx="7165">42</cx:pt>
          <cx:pt idx="7166">10</cx:pt>
          <cx:pt idx="7167">35</cx:pt>
          <cx:pt idx="7168">8</cx:pt>
          <cx:pt idx="7169">41</cx:pt>
          <cx:pt idx="7170">32</cx:pt>
          <cx:pt idx="7171">12</cx:pt>
          <cx:pt idx="7172">41</cx:pt>
          <cx:pt idx="7173">3</cx:pt>
          <cx:pt idx="7174">2</cx:pt>
          <cx:pt idx="7175">24</cx:pt>
          <cx:pt idx="7176">11</cx:pt>
          <cx:pt idx="7177">15</cx:pt>
          <cx:pt idx="7178">2</cx:pt>
          <cx:pt idx="7179">30</cx:pt>
          <cx:pt idx="7180">21</cx:pt>
          <cx:pt idx="7181">25</cx:pt>
          <cx:pt idx="7182">37</cx:pt>
          <cx:pt idx="7183">5</cx:pt>
          <cx:pt idx="7184">18</cx:pt>
          <cx:pt idx="7185">33</cx:pt>
          <cx:pt idx="7186">36</cx:pt>
          <cx:pt idx="7187">8</cx:pt>
          <cx:pt idx="7188">18</cx:pt>
          <cx:pt idx="7189">2</cx:pt>
          <cx:pt idx="7190">0</cx:pt>
          <cx:pt idx="7191">15</cx:pt>
          <cx:pt idx="7192">18</cx:pt>
          <cx:pt idx="7193">28</cx:pt>
          <cx:pt idx="7194">39</cx:pt>
          <cx:pt idx="7195">38</cx:pt>
          <cx:pt idx="7196">11</cx:pt>
          <cx:pt idx="7197">18</cx:pt>
          <cx:pt idx="7198">17</cx:pt>
          <cx:pt idx="7199">23</cx:pt>
          <cx:pt idx="7200">12</cx:pt>
          <cx:pt idx="7201">12</cx:pt>
          <cx:pt idx="7202">31</cx:pt>
          <cx:pt idx="7203">11</cx:pt>
          <cx:pt idx="7204">9</cx:pt>
          <cx:pt idx="7205">17</cx:pt>
          <cx:pt idx="7206">3</cx:pt>
          <cx:pt idx="7207">10</cx:pt>
          <cx:pt idx="7208">15</cx:pt>
          <cx:pt idx="7209">36</cx:pt>
          <cx:pt idx="7210">10</cx:pt>
          <cx:pt idx="7211">28</cx:pt>
          <cx:pt idx="7212">1</cx:pt>
          <cx:pt idx="7213">38</cx:pt>
          <cx:pt idx="7214">18</cx:pt>
          <cx:pt idx="7215">17</cx:pt>
          <cx:pt idx="7216">20</cx:pt>
          <cx:pt idx="7217">38</cx:pt>
          <cx:pt idx="7218">34</cx:pt>
          <cx:pt idx="7219">41</cx:pt>
          <cx:pt idx="7220">38</cx:pt>
          <cx:pt idx="7221">39</cx:pt>
          <cx:pt idx="7222">20</cx:pt>
          <cx:pt idx="7223">17</cx:pt>
          <cx:pt idx="7224">23</cx:pt>
          <cx:pt idx="7225">17</cx:pt>
          <cx:pt idx="7226">25</cx:pt>
          <cx:pt idx="7227">15</cx:pt>
          <cx:pt idx="7228">27</cx:pt>
          <cx:pt idx="7229">41</cx:pt>
          <cx:pt idx="7230">0</cx:pt>
          <cx:pt idx="7231">32</cx:pt>
          <cx:pt idx="7232">37</cx:pt>
          <cx:pt idx="7233">29</cx:pt>
          <cx:pt idx="7234">19</cx:pt>
          <cx:pt idx="7235">14</cx:pt>
          <cx:pt idx="7236">27</cx:pt>
          <cx:pt idx="7237">0</cx:pt>
          <cx:pt idx="7238">12</cx:pt>
          <cx:pt idx="7239">1</cx:pt>
          <cx:pt idx="7240">17</cx:pt>
          <cx:pt idx="7241">7</cx:pt>
          <cx:pt idx="7242">35</cx:pt>
          <cx:pt idx="7243">10</cx:pt>
          <cx:pt idx="7244">3</cx:pt>
          <cx:pt idx="7245">7</cx:pt>
          <cx:pt idx="7246">13</cx:pt>
          <cx:pt idx="7247">39</cx:pt>
          <cx:pt idx="7248">16</cx:pt>
          <cx:pt idx="7249">36</cx:pt>
          <cx:pt idx="7250">14</cx:pt>
          <cx:pt idx="7251">6</cx:pt>
          <cx:pt idx="7252">24</cx:pt>
          <cx:pt idx="7253">41</cx:pt>
          <cx:pt idx="7254">25</cx:pt>
          <cx:pt idx="7255">0</cx:pt>
          <cx:pt idx="7256">3</cx:pt>
          <cx:pt idx="7257">30</cx:pt>
          <cx:pt idx="7258">12</cx:pt>
          <cx:pt idx="7259">16</cx:pt>
          <cx:pt idx="7260">18</cx:pt>
          <cx:pt idx="7261">17</cx:pt>
          <cx:pt idx="7262">28</cx:pt>
          <cx:pt idx="7263">34</cx:pt>
          <cx:pt idx="7264">19</cx:pt>
          <cx:pt idx="7265">41</cx:pt>
          <cx:pt idx="7266">5</cx:pt>
          <cx:pt idx="7267">0</cx:pt>
          <cx:pt idx="7268">16</cx:pt>
          <cx:pt idx="7269">27</cx:pt>
          <cx:pt idx="7270">7</cx:pt>
          <cx:pt idx="7271">22</cx:pt>
          <cx:pt idx="7272">30</cx:pt>
          <cx:pt idx="7273">10</cx:pt>
          <cx:pt idx="7274">41</cx:pt>
          <cx:pt idx="7275">15</cx:pt>
          <cx:pt idx="7276">11</cx:pt>
          <cx:pt idx="7277">19</cx:pt>
          <cx:pt idx="7278">14</cx:pt>
          <cx:pt idx="7279">24</cx:pt>
          <cx:pt idx="7280">21</cx:pt>
          <cx:pt idx="7281">41</cx:pt>
          <cx:pt idx="7282">22</cx:pt>
          <cx:pt idx="7283">6</cx:pt>
          <cx:pt idx="7284">24</cx:pt>
          <cx:pt idx="7285">27</cx:pt>
          <cx:pt idx="7286">36</cx:pt>
          <cx:pt idx="7287">40</cx:pt>
          <cx:pt idx="7288">25</cx:pt>
          <cx:pt idx="7289">33</cx:pt>
          <cx:pt idx="7290">5</cx:pt>
          <cx:pt idx="7291">0</cx:pt>
          <cx:pt idx="7292">11</cx:pt>
          <cx:pt idx="7293">5</cx:pt>
          <cx:pt idx="7294">4</cx:pt>
          <cx:pt idx="7295">24</cx:pt>
          <cx:pt idx="7296">15</cx:pt>
          <cx:pt idx="7297">39</cx:pt>
          <cx:pt idx="7298">16</cx:pt>
          <cx:pt idx="7299">23</cx:pt>
          <cx:pt idx="7300">37</cx:pt>
          <cx:pt idx="7301">15</cx:pt>
          <cx:pt idx="7302">42</cx:pt>
          <cx:pt idx="7303">33</cx:pt>
          <cx:pt idx="7304">12</cx:pt>
          <cx:pt idx="7305">12</cx:pt>
          <cx:pt idx="7306">15</cx:pt>
          <cx:pt idx="7307">12</cx:pt>
          <cx:pt idx="7308">30</cx:pt>
          <cx:pt idx="7309">13</cx:pt>
          <cx:pt idx="7310">35</cx:pt>
          <cx:pt idx="7311">3</cx:pt>
          <cx:pt idx="7312">35</cx:pt>
          <cx:pt idx="7313">17</cx:pt>
          <cx:pt idx="7314">40</cx:pt>
          <cx:pt idx="7315">33</cx:pt>
          <cx:pt idx="7316">32</cx:pt>
          <cx:pt idx="7317">17</cx:pt>
          <cx:pt idx="7318">40</cx:pt>
          <cx:pt idx="7319">39</cx:pt>
          <cx:pt idx="7320">23</cx:pt>
          <cx:pt idx="7321">39</cx:pt>
          <cx:pt idx="7322">17</cx:pt>
          <cx:pt idx="7323">14</cx:pt>
          <cx:pt idx="7324">9</cx:pt>
          <cx:pt idx="7325">8</cx:pt>
          <cx:pt idx="7326">12</cx:pt>
          <cx:pt idx="7327">32</cx:pt>
          <cx:pt idx="7328">25</cx:pt>
          <cx:pt idx="7329">17</cx:pt>
          <cx:pt idx="7330">26</cx:pt>
          <cx:pt idx="7331">42</cx:pt>
          <cx:pt idx="7332">35</cx:pt>
          <cx:pt idx="7333">11</cx:pt>
          <cx:pt idx="7334">6</cx:pt>
          <cx:pt idx="7335">35</cx:pt>
          <cx:pt idx="7336">38</cx:pt>
          <cx:pt idx="7337">11</cx:pt>
          <cx:pt idx="7338">26</cx:pt>
          <cx:pt idx="7339">42</cx:pt>
          <cx:pt idx="7340">41</cx:pt>
          <cx:pt idx="7341">33</cx:pt>
          <cx:pt idx="7342">6</cx:pt>
          <cx:pt idx="7343">14</cx:pt>
          <cx:pt idx="7344">12</cx:pt>
          <cx:pt idx="7345">11</cx:pt>
          <cx:pt idx="7346">9</cx:pt>
          <cx:pt idx="7347">36</cx:pt>
          <cx:pt idx="7348">6</cx:pt>
          <cx:pt idx="7349">27</cx:pt>
          <cx:pt idx="7350">42</cx:pt>
          <cx:pt idx="7351">36</cx:pt>
          <cx:pt idx="7352">5</cx:pt>
          <cx:pt idx="7353">32</cx:pt>
          <cx:pt idx="7354">19</cx:pt>
          <cx:pt idx="7355">0</cx:pt>
          <cx:pt idx="7356">7</cx:pt>
          <cx:pt idx="7357">7</cx:pt>
          <cx:pt idx="7358">36</cx:pt>
          <cx:pt idx="7359">22</cx:pt>
          <cx:pt idx="7360">33</cx:pt>
          <cx:pt idx="7361">5</cx:pt>
          <cx:pt idx="7362">28</cx:pt>
          <cx:pt idx="7363">21</cx:pt>
          <cx:pt idx="7364">4</cx:pt>
          <cx:pt idx="7365">24</cx:pt>
          <cx:pt idx="7366">4</cx:pt>
          <cx:pt idx="7367">12</cx:pt>
          <cx:pt idx="7368">3</cx:pt>
          <cx:pt idx="7369">6</cx:pt>
          <cx:pt idx="7370">39</cx:pt>
          <cx:pt idx="7371">20</cx:pt>
          <cx:pt idx="7372">40</cx:pt>
          <cx:pt idx="7373">3</cx:pt>
          <cx:pt idx="7374">22</cx:pt>
          <cx:pt idx="7375">4</cx:pt>
          <cx:pt idx="7376">29</cx:pt>
          <cx:pt idx="7377">29</cx:pt>
          <cx:pt idx="7378">29</cx:pt>
          <cx:pt idx="7379">4</cx:pt>
          <cx:pt idx="7380">11</cx:pt>
          <cx:pt idx="7381">32</cx:pt>
          <cx:pt idx="7382">42</cx:pt>
          <cx:pt idx="7383">30</cx:pt>
          <cx:pt idx="7384">32</cx:pt>
          <cx:pt idx="7385">1</cx:pt>
          <cx:pt idx="7386">24</cx:pt>
          <cx:pt idx="7387">34</cx:pt>
          <cx:pt idx="7388">37</cx:pt>
          <cx:pt idx="7389">40</cx:pt>
          <cx:pt idx="7390">12</cx:pt>
          <cx:pt idx="7391">25</cx:pt>
          <cx:pt idx="7392">16</cx:pt>
          <cx:pt idx="7393">18</cx:pt>
          <cx:pt idx="7394">13</cx:pt>
          <cx:pt idx="7395">1</cx:pt>
          <cx:pt idx="7396">23</cx:pt>
          <cx:pt idx="7397">12</cx:pt>
          <cx:pt idx="7398">21</cx:pt>
          <cx:pt idx="7399">42</cx:pt>
          <cx:pt idx="7400">30</cx:pt>
          <cx:pt idx="7401">20</cx:pt>
          <cx:pt idx="7402">41</cx:pt>
          <cx:pt idx="7403">39</cx:pt>
          <cx:pt idx="7404">37</cx:pt>
          <cx:pt idx="7405">37</cx:pt>
          <cx:pt idx="7406">27</cx:pt>
          <cx:pt idx="7407">34</cx:pt>
          <cx:pt idx="7408">30</cx:pt>
          <cx:pt idx="7409">26</cx:pt>
          <cx:pt idx="7410">39</cx:pt>
          <cx:pt idx="7411">30</cx:pt>
          <cx:pt idx="7412">19</cx:pt>
          <cx:pt idx="7413">13</cx:pt>
          <cx:pt idx="7414">38</cx:pt>
          <cx:pt idx="7415">22</cx:pt>
          <cx:pt idx="7416">3</cx:pt>
          <cx:pt idx="7417">21</cx:pt>
          <cx:pt idx="7418">18</cx:pt>
          <cx:pt idx="7419">6</cx:pt>
          <cx:pt idx="7420">21</cx:pt>
          <cx:pt idx="7421">10</cx:pt>
          <cx:pt idx="7422">0</cx:pt>
          <cx:pt idx="7423">36</cx:pt>
          <cx:pt idx="7424">11</cx:pt>
          <cx:pt idx="7425">14</cx:pt>
          <cx:pt idx="7426">21</cx:pt>
          <cx:pt idx="7427">24</cx:pt>
          <cx:pt idx="7428">14</cx:pt>
          <cx:pt idx="7429">28</cx:pt>
          <cx:pt idx="7430">0</cx:pt>
          <cx:pt idx="7431">29</cx:pt>
          <cx:pt idx="7432">1</cx:pt>
          <cx:pt idx="7433">2</cx:pt>
          <cx:pt idx="7434">18</cx:pt>
          <cx:pt idx="7435">12</cx:pt>
          <cx:pt idx="7436">24</cx:pt>
          <cx:pt idx="7437">17</cx:pt>
          <cx:pt idx="7438">15</cx:pt>
          <cx:pt idx="7439">31</cx:pt>
          <cx:pt idx="7440">28</cx:pt>
          <cx:pt idx="7441">6</cx:pt>
          <cx:pt idx="7442">36</cx:pt>
          <cx:pt idx="7443">6</cx:pt>
          <cx:pt idx="7444">41</cx:pt>
          <cx:pt idx="7445">42</cx:pt>
          <cx:pt idx="7446">6</cx:pt>
          <cx:pt idx="7447">18</cx:pt>
          <cx:pt idx="7448">18</cx:pt>
          <cx:pt idx="7449">19</cx:pt>
          <cx:pt idx="7450">40</cx:pt>
          <cx:pt idx="7451">33</cx:pt>
          <cx:pt idx="7452">4</cx:pt>
          <cx:pt idx="7453">13</cx:pt>
          <cx:pt idx="7454">23</cx:pt>
          <cx:pt idx="7455">6</cx:pt>
          <cx:pt idx="7456">22</cx:pt>
          <cx:pt idx="7457">10</cx:pt>
          <cx:pt idx="7458">7</cx:pt>
          <cx:pt idx="7459">25</cx:pt>
          <cx:pt idx="7460">11</cx:pt>
          <cx:pt idx="7461">24</cx:pt>
          <cx:pt idx="7462">37</cx:pt>
          <cx:pt idx="7463">21</cx:pt>
          <cx:pt idx="7464">39</cx:pt>
          <cx:pt idx="7465">22</cx:pt>
          <cx:pt idx="7466">22</cx:pt>
          <cx:pt idx="7467">17</cx:pt>
          <cx:pt idx="7468">10</cx:pt>
          <cx:pt idx="7469">15</cx:pt>
          <cx:pt idx="7470">0</cx:pt>
          <cx:pt idx="7471">41</cx:pt>
          <cx:pt idx="7472">36</cx:pt>
          <cx:pt idx="7473">16</cx:pt>
          <cx:pt idx="7474">32</cx:pt>
          <cx:pt idx="7475">42</cx:pt>
          <cx:pt idx="7476">28</cx:pt>
          <cx:pt idx="7477">27</cx:pt>
          <cx:pt idx="7478">34</cx:pt>
          <cx:pt idx="7479">4</cx:pt>
          <cx:pt idx="7480">16</cx:pt>
          <cx:pt idx="7481">12</cx:pt>
          <cx:pt idx="7482">33</cx:pt>
          <cx:pt idx="7483">37</cx:pt>
          <cx:pt idx="7484">7</cx:pt>
          <cx:pt idx="7485">27</cx:pt>
          <cx:pt idx="7486">20</cx:pt>
          <cx:pt idx="7487">38</cx:pt>
          <cx:pt idx="7488">20</cx:pt>
          <cx:pt idx="7489">24</cx:pt>
          <cx:pt idx="7490">25</cx:pt>
          <cx:pt idx="7491">29</cx:pt>
          <cx:pt idx="7492">24</cx:pt>
          <cx:pt idx="7493">5</cx:pt>
          <cx:pt idx="7494">24</cx:pt>
          <cx:pt idx="7495">3</cx:pt>
          <cx:pt idx="7496">41</cx:pt>
          <cx:pt idx="7497">28</cx:pt>
          <cx:pt idx="7498">20</cx:pt>
          <cx:pt idx="7499">37</cx:pt>
          <cx:pt idx="7500">8</cx:pt>
          <cx:pt idx="7501">2</cx:pt>
          <cx:pt idx="7502">31</cx:pt>
          <cx:pt idx="7503">0</cx:pt>
          <cx:pt idx="7504">5</cx:pt>
          <cx:pt idx="7505">11</cx:pt>
          <cx:pt idx="7506">24</cx:pt>
          <cx:pt idx="7507">25</cx:pt>
          <cx:pt idx="7508">29</cx:pt>
          <cx:pt idx="7509">40</cx:pt>
          <cx:pt idx="7510">4</cx:pt>
          <cx:pt idx="7511">24</cx:pt>
          <cx:pt idx="7512">12</cx:pt>
          <cx:pt idx="7513">41</cx:pt>
          <cx:pt idx="7514">2</cx:pt>
          <cx:pt idx="7515">6</cx:pt>
          <cx:pt idx="7516">12</cx:pt>
          <cx:pt idx="7517">20</cx:pt>
          <cx:pt idx="7518">25</cx:pt>
          <cx:pt idx="7519">3</cx:pt>
          <cx:pt idx="7520">23</cx:pt>
          <cx:pt idx="7521">18</cx:pt>
          <cx:pt idx="7522">32</cx:pt>
          <cx:pt idx="7523">20</cx:pt>
          <cx:pt idx="7524">42</cx:pt>
          <cx:pt idx="7525">30</cx:pt>
          <cx:pt idx="7526">37</cx:pt>
          <cx:pt idx="7527">18</cx:pt>
          <cx:pt idx="7528">5</cx:pt>
          <cx:pt idx="7529">13</cx:pt>
          <cx:pt idx="7530">19</cx:pt>
          <cx:pt idx="7531">11</cx:pt>
          <cx:pt idx="7532">21</cx:pt>
          <cx:pt idx="7533">19</cx:pt>
          <cx:pt idx="7534">15</cx:pt>
          <cx:pt idx="7535">3</cx:pt>
          <cx:pt idx="7536">12</cx:pt>
          <cx:pt idx="7537">19</cx:pt>
          <cx:pt idx="7538">8</cx:pt>
          <cx:pt idx="7539">33</cx:pt>
          <cx:pt idx="7540">2</cx:pt>
          <cx:pt idx="7541">27</cx:pt>
          <cx:pt idx="7542">33</cx:pt>
          <cx:pt idx="7543">10</cx:pt>
          <cx:pt idx="7544">1</cx:pt>
          <cx:pt idx="7545">39</cx:pt>
          <cx:pt idx="7546">14</cx:pt>
          <cx:pt idx="7547">37</cx:pt>
          <cx:pt idx="7548">8</cx:pt>
          <cx:pt idx="7549">40</cx:pt>
          <cx:pt idx="7550">0</cx:pt>
          <cx:pt idx="7551">4</cx:pt>
          <cx:pt idx="7552">39</cx:pt>
          <cx:pt idx="7553">30</cx:pt>
          <cx:pt idx="7554">37</cx:pt>
          <cx:pt idx="7555">34</cx:pt>
          <cx:pt idx="7556">34</cx:pt>
          <cx:pt idx="7557">37</cx:pt>
          <cx:pt idx="7558">20</cx:pt>
          <cx:pt idx="7559">21</cx:pt>
          <cx:pt idx="7560">40</cx:pt>
          <cx:pt idx="7561">10</cx:pt>
          <cx:pt idx="7562">18</cx:pt>
          <cx:pt idx="7563">12</cx:pt>
          <cx:pt idx="7564">19</cx:pt>
          <cx:pt idx="7565">39</cx:pt>
          <cx:pt idx="7566">30</cx:pt>
          <cx:pt idx="7567">18</cx:pt>
          <cx:pt idx="7568">10</cx:pt>
          <cx:pt idx="7569">18</cx:pt>
          <cx:pt idx="7570">13</cx:pt>
          <cx:pt idx="7571">31</cx:pt>
          <cx:pt idx="7572">35</cx:pt>
          <cx:pt idx="7573">36</cx:pt>
          <cx:pt idx="7574">28</cx:pt>
          <cx:pt idx="7575">32</cx:pt>
          <cx:pt idx="7576">11</cx:pt>
          <cx:pt idx="7577">5</cx:pt>
          <cx:pt idx="7578">31</cx:pt>
          <cx:pt idx="7579">17</cx:pt>
          <cx:pt idx="7580">34</cx:pt>
          <cx:pt idx="7581">23</cx:pt>
          <cx:pt idx="7582">38</cx:pt>
          <cx:pt idx="7583">11</cx:pt>
          <cx:pt idx="7584">21</cx:pt>
          <cx:pt idx="7585">40</cx:pt>
          <cx:pt idx="7586">34</cx:pt>
          <cx:pt idx="7587">22</cx:pt>
          <cx:pt idx="7588">36</cx:pt>
          <cx:pt idx="7589">21</cx:pt>
          <cx:pt idx="7590">2</cx:pt>
          <cx:pt idx="7591">41</cx:pt>
          <cx:pt idx="7592">7</cx:pt>
          <cx:pt idx="7593">18</cx:pt>
          <cx:pt idx="7594">7</cx:pt>
          <cx:pt idx="7595">26</cx:pt>
          <cx:pt idx="7596">38</cx:pt>
          <cx:pt idx="7597">14</cx:pt>
          <cx:pt idx="7598">7</cx:pt>
          <cx:pt idx="7599">40</cx:pt>
          <cx:pt idx="7600">7</cx:pt>
          <cx:pt idx="7601">17</cx:pt>
          <cx:pt idx="7602">0</cx:pt>
          <cx:pt idx="7603">21</cx:pt>
          <cx:pt idx="7604">15</cx:pt>
          <cx:pt idx="7605">2</cx:pt>
          <cx:pt idx="7606">5</cx:pt>
          <cx:pt idx="7607">24</cx:pt>
          <cx:pt idx="7608">33</cx:pt>
          <cx:pt idx="7609">41</cx:pt>
          <cx:pt idx="7610">30</cx:pt>
          <cx:pt idx="7611">31</cx:pt>
          <cx:pt idx="7612">12</cx:pt>
          <cx:pt idx="7613">24</cx:pt>
          <cx:pt idx="7614">37</cx:pt>
          <cx:pt idx="7615">6</cx:pt>
          <cx:pt idx="7616">23</cx:pt>
          <cx:pt idx="7617">36</cx:pt>
          <cx:pt idx="7618">38</cx:pt>
          <cx:pt idx="7619">16</cx:pt>
          <cx:pt idx="7620">7</cx:pt>
          <cx:pt idx="7621">14</cx:pt>
          <cx:pt idx="7622">30</cx:pt>
          <cx:pt idx="7623">15</cx:pt>
          <cx:pt idx="7624">28</cx:pt>
          <cx:pt idx="7625">24</cx:pt>
          <cx:pt idx="7626">4</cx:pt>
          <cx:pt idx="7627">32</cx:pt>
          <cx:pt idx="7628">14</cx:pt>
          <cx:pt idx="7629">39</cx:pt>
          <cx:pt idx="7630">27</cx:pt>
          <cx:pt idx="7631">3</cx:pt>
          <cx:pt idx="7632">12</cx:pt>
          <cx:pt idx="7633">34</cx:pt>
          <cx:pt idx="7634">35</cx:pt>
          <cx:pt idx="7635">15</cx:pt>
          <cx:pt idx="7636">16</cx:pt>
          <cx:pt idx="7637">12</cx:pt>
          <cx:pt idx="7638">27</cx:pt>
          <cx:pt idx="7639">8</cx:pt>
          <cx:pt idx="7640">42</cx:pt>
          <cx:pt idx="7641">11</cx:pt>
          <cx:pt idx="7642">0</cx:pt>
          <cx:pt idx="7643">5</cx:pt>
          <cx:pt idx="7644">37</cx:pt>
          <cx:pt idx="7645">7</cx:pt>
          <cx:pt idx="7646">32</cx:pt>
          <cx:pt idx="7647">27</cx:pt>
          <cx:pt idx="7648">34</cx:pt>
          <cx:pt idx="7649">41</cx:pt>
          <cx:pt idx="7650">7</cx:pt>
          <cx:pt idx="7651">4</cx:pt>
          <cx:pt idx="7652">6</cx:pt>
          <cx:pt idx="7653">14</cx:pt>
          <cx:pt idx="7654">0</cx:pt>
          <cx:pt idx="7655">7</cx:pt>
          <cx:pt idx="7656">12</cx:pt>
          <cx:pt idx="7657">41</cx:pt>
          <cx:pt idx="7658">9</cx:pt>
          <cx:pt idx="7659">7</cx:pt>
          <cx:pt idx="7660">30</cx:pt>
          <cx:pt idx="7661">6</cx:pt>
          <cx:pt idx="7662">28</cx:pt>
          <cx:pt idx="7663">22</cx:pt>
          <cx:pt idx="7664">4</cx:pt>
          <cx:pt idx="7665">18</cx:pt>
          <cx:pt idx="7666">40</cx:pt>
          <cx:pt idx="7667">21</cx:pt>
          <cx:pt idx="7668">38</cx:pt>
          <cx:pt idx="7669">14</cx:pt>
          <cx:pt idx="7670">20</cx:pt>
          <cx:pt idx="7671">4</cx:pt>
          <cx:pt idx="7672">11</cx:pt>
          <cx:pt idx="7673">42</cx:pt>
          <cx:pt idx="7674">4</cx:pt>
          <cx:pt idx="7675">32</cx:pt>
          <cx:pt idx="7676">30</cx:pt>
          <cx:pt idx="7677">33</cx:pt>
          <cx:pt idx="7678">12</cx:pt>
          <cx:pt idx="7679">35</cx:pt>
          <cx:pt idx="7680">10</cx:pt>
          <cx:pt idx="7681">15</cx:pt>
          <cx:pt idx="7682">30</cx:pt>
          <cx:pt idx="7683">9</cx:pt>
          <cx:pt idx="7684">3</cx:pt>
          <cx:pt idx="7685">25</cx:pt>
          <cx:pt idx="7686">12</cx:pt>
          <cx:pt idx="7687">4</cx:pt>
          <cx:pt idx="7688">12</cx:pt>
          <cx:pt idx="7689">19</cx:pt>
          <cx:pt idx="7690">24</cx:pt>
          <cx:pt idx="7691">15</cx:pt>
          <cx:pt idx="7692">42</cx:pt>
          <cx:pt idx="7693">40</cx:pt>
          <cx:pt idx="7694">26</cx:pt>
          <cx:pt idx="7695">10</cx:pt>
          <cx:pt idx="7696">38</cx:pt>
          <cx:pt idx="7697">19</cx:pt>
          <cx:pt idx="7698">24</cx:pt>
          <cx:pt idx="7699">26</cx:pt>
          <cx:pt idx="7700">22</cx:pt>
          <cx:pt idx="7701">20</cx:pt>
          <cx:pt idx="7702">36</cx:pt>
          <cx:pt idx="7703">11</cx:pt>
          <cx:pt idx="7704">20</cx:pt>
          <cx:pt idx="7705">8</cx:pt>
          <cx:pt idx="7706">23</cx:pt>
          <cx:pt idx="7707">18</cx:pt>
          <cx:pt idx="7708">34</cx:pt>
          <cx:pt idx="7709">34</cx:pt>
          <cx:pt idx="7710">35</cx:pt>
          <cx:pt idx="7711">22</cx:pt>
          <cx:pt idx="7712">6</cx:pt>
          <cx:pt idx="7713">8</cx:pt>
          <cx:pt idx="7714">26</cx:pt>
          <cx:pt idx="7715">11</cx:pt>
          <cx:pt idx="7716">20</cx:pt>
          <cx:pt idx="7717">23</cx:pt>
          <cx:pt idx="7718">22</cx:pt>
          <cx:pt idx="7719">31</cx:pt>
          <cx:pt idx="7720">4</cx:pt>
          <cx:pt idx="7721">18</cx:pt>
          <cx:pt idx="7722">24</cx:pt>
          <cx:pt idx="7723">19</cx:pt>
          <cx:pt idx="7724">40</cx:pt>
          <cx:pt idx="7725">0</cx:pt>
          <cx:pt idx="7726">26</cx:pt>
          <cx:pt idx="7727">6</cx:pt>
          <cx:pt idx="7728">2</cx:pt>
          <cx:pt idx="7729">21</cx:pt>
          <cx:pt idx="7730">28</cx:pt>
          <cx:pt idx="7731">27</cx:pt>
          <cx:pt idx="7732">33</cx:pt>
          <cx:pt idx="7733">41</cx:pt>
          <cx:pt idx="7734">19</cx:pt>
          <cx:pt idx="7735">39</cx:pt>
          <cx:pt idx="7736">28</cx:pt>
          <cx:pt idx="7737">12</cx:pt>
          <cx:pt idx="7738">17</cx:pt>
          <cx:pt idx="7739">39</cx:pt>
          <cx:pt idx="7740">31</cx:pt>
          <cx:pt idx="7741">7</cx:pt>
          <cx:pt idx="7742">19</cx:pt>
          <cx:pt idx="7743">27</cx:pt>
          <cx:pt idx="7744">21</cx:pt>
          <cx:pt idx="7745">10</cx:pt>
          <cx:pt idx="7746">11</cx:pt>
          <cx:pt idx="7747">19</cx:pt>
          <cx:pt idx="7748">14</cx:pt>
          <cx:pt idx="7749">32</cx:pt>
          <cx:pt idx="7750">34</cx:pt>
          <cx:pt idx="7751">36</cx:pt>
          <cx:pt idx="7752">22</cx:pt>
          <cx:pt idx="7753">20</cx:pt>
          <cx:pt idx="7754">31</cx:pt>
          <cx:pt idx="7755">17</cx:pt>
          <cx:pt idx="7756">34</cx:pt>
          <cx:pt idx="7757">27</cx:pt>
          <cx:pt idx="7758">38</cx:pt>
          <cx:pt idx="7759">2</cx:pt>
          <cx:pt idx="7760">36</cx:pt>
          <cx:pt idx="7761">25</cx:pt>
          <cx:pt idx="7762">40</cx:pt>
          <cx:pt idx="7763">25</cx:pt>
          <cx:pt idx="7764">25</cx:pt>
          <cx:pt idx="7765">39</cx:pt>
          <cx:pt idx="7766">10</cx:pt>
          <cx:pt idx="7767">17</cx:pt>
          <cx:pt idx="7768">26</cx:pt>
          <cx:pt idx="7769">28</cx:pt>
          <cx:pt idx="7770">40</cx:pt>
          <cx:pt idx="7771">13</cx:pt>
          <cx:pt idx="7772">25</cx:pt>
          <cx:pt idx="7773">37</cx:pt>
          <cx:pt idx="7774">31</cx:pt>
          <cx:pt idx="7775">40</cx:pt>
          <cx:pt idx="7776">20</cx:pt>
          <cx:pt idx="7777">29</cx:pt>
          <cx:pt idx="7778">35</cx:pt>
          <cx:pt idx="7779">23</cx:pt>
          <cx:pt idx="7780">5</cx:pt>
          <cx:pt idx="7781">27</cx:pt>
          <cx:pt idx="7782">14</cx:pt>
          <cx:pt idx="7783">36</cx:pt>
          <cx:pt idx="7784">2</cx:pt>
          <cx:pt idx="7785">6</cx:pt>
          <cx:pt idx="7786">15</cx:pt>
          <cx:pt idx="7787">37</cx:pt>
          <cx:pt idx="7788">7</cx:pt>
          <cx:pt idx="7789">3</cx:pt>
          <cx:pt idx="7790">7</cx:pt>
          <cx:pt idx="7791">31</cx:pt>
          <cx:pt idx="7792">25</cx:pt>
          <cx:pt idx="7793">27</cx:pt>
          <cx:pt idx="7794">11</cx:pt>
          <cx:pt idx="7795">10</cx:pt>
          <cx:pt idx="7796">29</cx:pt>
          <cx:pt idx="7797">42</cx:pt>
          <cx:pt idx="7798">26</cx:pt>
          <cx:pt idx="7799">34</cx:pt>
          <cx:pt idx="7800">37</cx:pt>
          <cx:pt idx="7801">24</cx:pt>
          <cx:pt idx="7802">29</cx:pt>
          <cx:pt idx="7803">16</cx:pt>
          <cx:pt idx="7804">29</cx:pt>
          <cx:pt idx="7805">30</cx:pt>
          <cx:pt idx="7806">19</cx:pt>
          <cx:pt idx="7807">29</cx:pt>
          <cx:pt idx="7808">25</cx:pt>
          <cx:pt idx="7809">32</cx:pt>
          <cx:pt idx="7810">21</cx:pt>
          <cx:pt idx="7811">36</cx:pt>
          <cx:pt idx="7812">13</cx:pt>
          <cx:pt idx="7813">15</cx:pt>
          <cx:pt idx="7814">21</cx:pt>
          <cx:pt idx="7815">8</cx:pt>
          <cx:pt idx="7816">24</cx:pt>
          <cx:pt idx="7817">11</cx:pt>
          <cx:pt idx="7818">42</cx:pt>
          <cx:pt idx="7819">20</cx:pt>
          <cx:pt idx="7820">32</cx:pt>
          <cx:pt idx="7821">0</cx:pt>
          <cx:pt idx="7822">19</cx:pt>
          <cx:pt idx="7823">42</cx:pt>
          <cx:pt idx="7824">32</cx:pt>
          <cx:pt idx="7825">42</cx:pt>
          <cx:pt idx="7826">27</cx:pt>
          <cx:pt idx="7827">14</cx:pt>
          <cx:pt idx="7828">25</cx:pt>
          <cx:pt idx="7829">32</cx:pt>
          <cx:pt idx="7830">32</cx:pt>
          <cx:pt idx="7831">38</cx:pt>
          <cx:pt idx="7832">13</cx:pt>
          <cx:pt idx="7833">25</cx:pt>
          <cx:pt idx="7834">37</cx:pt>
          <cx:pt idx="7835">40</cx:pt>
          <cx:pt idx="7836">29</cx:pt>
          <cx:pt idx="7837">15</cx:pt>
          <cx:pt idx="7838">39</cx:pt>
          <cx:pt idx="7839">19</cx:pt>
          <cx:pt idx="7840">35</cx:pt>
          <cx:pt idx="7841">22</cx:pt>
          <cx:pt idx="7842">35</cx:pt>
          <cx:pt idx="7843">27</cx:pt>
          <cx:pt idx="7844">22</cx:pt>
          <cx:pt idx="7845">21</cx:pt>
          <cx:pt idx="7846">41</cx:pt>
          <cx:pt idx="7847">15</cx:pt>
          <cx:pt idx="7848">9</cx:pt>
          <cx:pt idx="7849">17</cx:pt>
          <cx:pt idx="7850">24</cx:pt>
          <cx:pt idx="7851">19</cx:pt>
          <cx:pt idx="7852">38</cx:pt>
          <cx:pt idx="7853">11</cx:pt>
          <cx:pt idx="7854">27</cx:pt>
          <cx:pt idx="7855">21</cx:pt>
          <cx:pt idx="7856">18</cx:pt>
          <cx:pt idx="7857">6</cx:pt>
          <cx:pt idx="7858">12</cx:pt>
          <cx:pt idx="7859">18</cx:pt>
          <cx:pt idx="7860">37</cx:pt>
          <cx:pt idx="7861">17</cx:pt>
          <cx:pt idx="7862">5</cx:pt>
          <cx:pt idx="7863">10</cx:pt>
          <cx:pt idx="7864">1</cx:pt>
          <cx:pt idx="7865">5</cx:pt>
          <cx:pt idx="7866">14</cx:pt>
          <cx:pt idx="7867">37</cx:pt>
          <cx:pt idx="7868">36</cx:pt>
          <cx:pt idx="7869">2</cx:pt>
          <cx:pt idx="7870">15</cx:pt>
          <cx:pt idx="7871">41</cx:pt>
          <cx:pt idx="7872">33</cx:pt>
          <cx:pt idx="7873">42</cx:pt>
          <cx:pt idx="7874">38</cx:pt>
          <cx:pt idx="7875">20</cx:pt>
          <cx:pt idx="7876">39</cx:pt>
          <cx:pt idx="7877">39</cx:pt>
          <cx:pt idx="7878">5</cx:pt>
          <cx:pt idx="7879">17</cx:pt>
          <cx:pt idx="7880">29</cx:pt>
          <cx:pt idx="7881">7</cx:pt>
          <cx:pt idx="7882">30</cx:pt>
          <cx:pt idx="7883">8</cx:pt>
          <cx:pt idx="7884">25</cx:pt>
          <cx:pt idx="7885">1</cx:pt>
          <cx:pt idx="7886">2</cx:pt>
          <cx:pt idx="7887">24</cx:pt>
          <cx:pt idx="7888">8</cx:pt>
          <cx:pt idx="7889">18</cx:pt>
          <cx:pt idx="7890">40</cx:pt>
          <cx:pt idx="7891">16</cx:pt>
          <cx:pt idx="7892">16</cx:pt>
          <cx:pt idx="7893">26</cx:pt>
          <cx:pt idx="7894">13</cx:pt>
          <cx:pt idx="7895">18</cx:pt>
          <cx:pt idx="7896">22</cx:pt>
          <cx:pt idx="7897">11</cx:pt>
          <cx:pt idx="7898">9</cx:pt>
          <cx:pt idx="7899">18</cx:pt>
          <cx:pt idx="7900">21</cx:pt>
          <cx:pt idx="7901">27</cx:pt>
          <cx:pt idx="7902">16</cx:pt>
          <cx:pt idx="7903">42</cx:pt>
          <cx:pt idx="7904">17</cx:pt>
          <cx:pt idx="7905">29</cx:pt>
          <cx:pt idx="7906">3</cx:pt>
          <cx:pt idx="7907">6</cx:pt>
          <cx:pt idx="7908">29</cx:pt>
          <cx:pt idx="7909">22</cx:pt>
          <cx:pt idx="7910">28</cx:pt>
          <cx:pt idx="7911">2</cx:pt>
          <cx:pt idx="7912">21</cx:pt>
          <cx:pt idx="7913">13</cx:pt>
          <cx:pt idx="7914">5</cx:pt>
          <cx:pt idx="7915">34</cx:pt>
          <cx:pt idx="7916">26</cx:pt>
          <cx:pt idx="7917">6</cx:pt>
          <cx:pt idx="7918">18</cx:pt>
          <cx:pt idx="7919">33</cx:pt>
          <cx:pt idx="7920">15</cx:pt>
          <cx:pt idx="7921">25</cx:pt>
          <cx:pt idx="7922">39</cx:pt>
          <cx:pt idx="7923">30</cx:pt>
          <cx:pt idx="7924">30</cx:pt>
          <cx:pt idx="7925">37</cx:pt>
          <cx:pt idx="7926">35</cx:pt>
          <cx:pt idx="7927">0</cx:pt>
          <cx:pt idx="7928">32</cx:pt>
          <cx:pt idx="7929">27</cx:pt>
          <cx:pt idx="7930">27</cx:pt>
          <cx:pt idx="7931">5</cx:pt>
          <cx:pt idx="7932">24</cx:pt>
          <cx:pt idx="7933">1</cx:pt>
          <cx:pt idx="7934">16</cx:pt>
          <cx:pt idx="7935">10</cx:pt>
          <cx:pt idx="7936">10</cx:pt>
          <cx:pt idx="7937">13</cx:pt>
          <cx:pt idx="7938">41</cx:pt>
          <cx:pt idx="7939">3</cx:pt>
          <cx:pt idx="7940">36</cx:pt>
          <cx:pt idx="7941">42</cx:pt>
          <cx:pt idx="7942">17</cx:pt>
          <cx:pt idx="7943">29</cx:pt>
          <cx:pt idx="7944">30</cx:pt>
          <cx:pt idx="7945">8</cx:pt>
          <cx:pt idx="7946">22</cx:pt>
          <cx:pt idx="7947">18</cx:pt>
          <cx:pt idx="7948">24</cx:pt>
          <cx:pt idx="7949">17</cx:pt>
          <cx:pt idx="7950">0</cx:pt>
          <cx:pt idx="7951">1</cx:pt>
          <cx:pt idx="7952">29</cx:pt>
          <cx:pt idx="7953">9</cx:pt>
          <cx:pt idx="7954">4</cx:pt>
          <cx:pt idx="7955">35</cx:pt>
          <cx:pt idx="7956">39</cx:pt>
          <cx:pt idx="7957">13</cx:pt>
          <cx:pt idx="7958">30</cx:pt>
          <cx:pt idx="7959">42</cx:pt>
          <cx:pt idx="7960">3</cx:pt>
          <cx:pt idx="7961">23</cx:pt>
          <cx:pt idx="7962">4</cx:pt>
          <cx:pt idx="7963">41</cx:pt>
          <cx:pt idx="7964">30</cx:pt>
          <cx:pt idx="7965">35</cx:pt>
          <cx:pt idx="7966">23</cx:pt>
          <cx:pt idx="7967">12</cx:pt>
          <cx:pt idx="7968">19</cx:pt>
          <cx:pt idx="7969">31</cx:pt>
          <cx:pt idx="7970">41</cx:pt>
          <cx:pt idx="7971">5</cx:pt>
          <cx:pt idx="7972">11</cx:pt>
          <cx:pt idx="7973">10</cx:pt>
          <cx:pt idx="7974">27</cx:pt>
          <cx:pt idx="7975">37</cx:pt>
          <cx:pt idx="7976">5</cx:pt>
          <cx:pt idx="7977">20</cx:pt>
          <cx:pt idx="7978">14</cx:pt>
          <cx:pt idx="7979">17</cx:pt>
          <cx:pt idx="7980">7</cx:pt>
          <cx:pt idx="7981">7</cx:pt>
          <cx:pt idx="7982">13</cx:pt>
          <cx:pt idx="7983">13</cx:pt>
          <cx:pt idx="7984">42</cx:pt>
          <cx:pt idx="7985">0</cx:pt>
          <cx:pt idx="7986">23</cx:pt>
          <cx:pt idx="7987">1</cx:pt>
          <cx:pt idx="7988">17</cx:pt>
          <cx:pt idx="7989">26</cx:pt>
          <cx:pt idx="7990">38</cx:pt>
          <cx:pt idx="7991">0</cx:pt>
          <cx:pt idx="7992">0</cx:pt>
          <cx:pt idx="7993">1</cx:pt>
          <cx:pt idx="7994">1</cx:pt>
          <cx:pt idx="7995">18</cx:pt>
          <cx:pt idx="7996">15</cx:pt>
          <cx:pt idx="7997">28</cx:pt>
          <cx:pt idx="7998">41</cx:pt>
          <cx:pt idx="7999">1</cx:pt>
          <cx:pt idx="8000">39</cx:pt>
          <cx:pt idx="8001">30</cx:pt>
          <cx:pt idx="8002">6</cx:pt>
          <cx:pt idx="8003">20</cx:pt>
          <cx:pt idx="8004">9</cx:pt>
          <cx:pt idx="8005">27</cx:pt>
          <cx:pt idx="8006">1</cx:pt>
          <cx:pt idx="8007">8</cx:pt>
          <cx:pt idx="8008">28</cx:pt>
          <cx:pt idx="8009">38</cx:pt>
          <cx:pt idx="8010">28</cx:pt>
          <cx:pt idx="8011">17</cx:pt>
          <cx:pt idx="8012">33</cx:pt>
          <cx:pt idx="8013">1</cx:pt>
          <cx:pt idx="8014">2</cx:pt>
          <cx:pt idx="8015">4</cx:pt>
          <cx:pt idx="8016">36</cx:pt>
          <cx:pt idx="8017">40</cx:pt>
          <cx:pt idx="8018">41</cx:pt>
          <cx:pt idx="8019">16</cx:pt>
          <cx:pt idx="8020">23</cx:pt>
          <cx:pt idx="8021">24</cx:pt>
          <cx:pt idx="8022">13</cx:pt>
          <cx:pt idx="8023">34</cx:pt>
          <cx:pt idx="8024">17</cx:pt>
          <cx:pt idx="8025">5</cx:pt>
          <cx:pt idx="8026">23</cx:pt>
          <cx:pt idx="8027">34</cx:pt>
          <cx:pt idx="8028">9</cx:pt>
          <cx:pt idx="8029">40</cx:pt>
          <cx:pt idx="8030">37</cx:pt>
          <cx:pt idx="8031">11</cx:pt>
          <cx:pt idx="8032">1</cx:pt>
          <cx:pt idx="8033">1</cx:pt>
          <cx:pt idx="8034">28</cx:pt>
          <cx:pt idx="8035">21</cx:pt>
          <cx:pt idx="8036">41</cx:pt>
          <cx:pt idx="8037">28</cx:pt>
          <cx:pt idx="8038">15</cx:pt>
          <cx:pt idx="8039">13</cx:pt>
          <cx:pt idx="8040">22</cx:pt>
          <cx:pt idx="8041">24</cx:pt>
          <cx:pt idx="8042">34</cx:pt>
          <cx:pt idx="8043">37</cx:pt>
          <cx:pt idx="8044">23</cx:pt>
          <cx:pt idx="8045">0</cx:pt>
          <cx:pt idx="8046">20</cx:pt>
          <cx:pt idx="8047">22</cx:pt>
          <cx:pt idx="8048">24</cx:pt>
          <cx:pt idx="8049">24</cx:pt>
          <cx:pt idx="8050">23</cx:pt>
          <cx:pt idx="8051">8</cx:pt>
          <cx:pt idx="8052">33</cx:pt>
          <cx:pt idx="8053">20</cx:pt>
          <cx:pt idx="8054">35</cx:pt>
          <cx:pt idx="8055">5</cx:pt>
          <cx:pt idx="8056">14</cx:pt>
          <cx:pt idx="8057">29</cx:pt>
          <cx:pt idx="8058">36</cx:pt>
          <cx:pt idx="8059">40</cx:pt>
          <cx:pt idx="8060">42</cx:pt>
          <cx:pt idx="8061">18</cx:pt>
          <cx:pt idx="8062">36</cx:pt>
          <cx:pt idx="8063">39</cx:pt>
          <cx:pt idx="8064">6</cx:pt>
          <cx:pt idx="8065">20</cx:pt>
          <cx:pt idx="8066">32</cx:pt>
          <cx:pt idx="8067">7</cx:pt>
          <cx:pt idx="8068">34</cx:pt>
          <cx:pt idx="8069">9</cx:pt>
          <cx:pt idx="8070">8</cx:pt>
          <cx:pt idx="8071">22</cx:pt>
          <cx:pt idx="8072">2</cx:pt>
          <cx:pt idx="8073">7</cx:pt>
          <cx:pt idx="8074">25</cx:pt>
          <cx:pt idx="8075">29</cx:pt>
          <cx:pt idx="8076">42</cx:pt>
          <cx:pt idx="8077">17</cx:pt>
          <cx:pt idx="8078">21</cx:pt>
          <cx:pt idx="8079">41</cx:pt>
          <cx:pt idx="8080">20</cx:pt>
          <cx:pt idx="8081">38</cx:pt>
          <cx:pt idx="8082">14</cx:pt>
          <cx:pt idx="8083">20</cx:pt>
          <cx:pt idx="8084">33</cx:pt>
          <cx:pt idx="8085">19</cx:pt>
          <cx:pt idx="8086">22</cx:pt>
          <cx:pt idx="8087">22</cx:pt>
          <cx:pt idx="8088">24</cx:pt>
          <cx:pt idx="8089">37</cx:pt>
          <cx:pt idx="8090">38</cx:pt>
          <cx:pt idx="8091">42</cx:pt>
          <cx:pt idx="8092">26</cx:pt>
          <cx:pt idx="8093">16</cx:pt>
          <cx:pt idx="8094">26</cx:pt>
          <cx:pt idx="8095">39</cx:pt>
          <cx:pt idx="8096">20</cx:pt>
          <cx:pt idx="8097">40</cx:pt>
          <cx:pt idx="8098">25</cx:pt>
          <cx:pt idx="8099">13</cx:pt>
          <cx:pt idx="8100">10</cx:pt>
          <cx:pt idx="8101">21</cx:pt>
          <cx:pt idx="8102">19</cx:pt>
          <cx:pt idx="8103">31</cx:pt>
          <cx:pt idx="8104">3</cx:pt>
          <cx:pt idx="8105">39</cx:pt>
          <cx:pt idx="8106">1</cx:pt>
          <cx:pt idx="8107">31</cx:pt>
          <cx:pt idx="8108">14</cx:pt>
          <cx:pt idx="8109">21</cx:pt>
          <cx:pt idx="8110">31</cx:pt>
          <cx:pt idx="8111">26</cx:pt>
          <cx:pt idx="8112">29</cx:pt>
          <cx:pt idx="8113">30</cx:pt>
          <cx:pt idx="8114">39</cx:pt>
          <cx:pt idx="8115">30</cx:pt>
          <cx:pt idx="8116">7</cx:pt>
          <cx:pt idx="8117">38</cx:pt>
          <cx:pt idx="8118">12</cx:pt>
          <cx:pt idx="8119">34</cx:pt>
          <cx:pt idx="8120">10</cx:pt>
          <cx:pt idx="8121">41</cx:pt>
          <cx:pt idx="8122">31</cx:pt>
          <cx:pt idx="8123">27</cx:pt>
          <cx:pt idx="8124">2</cx:pt>
          <cx:pt idx="8125">41</cx:pt>
          <cx:pt idx="8126">17</cx:pt>
          <cx:pt idx="8127">20</cx:pt>
          <cx:pt idx="8128">13</cx:pt>
          <cx:pt idx="8129">10</cx:pt>
          <cx:pt idx="8130">38</cx:pt>
          <cx:pt idx="8131">6</cx:pt>
          <cx:pt idx="8132">7</cx:pt>
          <cx:pt idx="8133">9</cx:pt>
          <cx:pt idx="8134">31</cx:pt>
          <cx:pt idx="8135">2</cx:pt>
          <cx:pt idx="8136">0</cx:pt>
          <cx:pt idx="8137">11</cx:pt>
          <cx:pt idx="8138">20</cx:pt>
          <cx:pt idx="8139">37</cx:pt>
          <cx:pt idx="8140">3</cx:pt>
          <cx:pt idx="8141">38</cx:pt>
          <cx:pt idx="8142">40</cx:pt>
          <cx:pt idx="8143">24</cx:pt>
          <cx:pt idx="8144">19</cx:pt>
          <cx:pt idx="8145">40</cx:pt>
          <cx:pt idx="8146">32</cx:pt>
          <cx:pt idx="8147">35</cx:pt>
          <cx:pt idx="8148">11</cx:pt>
          <cx:pt idx="8149">34</cx:pt>
          <cx:pt idx="8150">3</cx:pt>
          <cx:pt idx="8151">25</cx:pt>
          <cx:pt idx="8152">7</cx:pt>
          <cx:pt idx="8153">21</cx:pt>
          <cx:pt idx="8154">8</cx:pt>
          <cx:pt idx="8155">37</cx:pt>
          <cx:pt idx="8156">23</cx:pt>
          <cx:pt idx="8157">22</cx:pt>
          <cx:pt idx="8158">22</cx:pt>
          <cx:pt idx="8159">38</cx:pt>
          <cx:pt idx="8160">12</cx:pt>
          <cx:pt idx="8161">21</cx:pt>
          <cx:pt idx="8162">42</cx:pt>
          <cx:pt idx="8163">8</cx:pt>
          <cx:pt idx="8164">39</cx:pt>
          <cx:pt idx="8165">41</cx:pt>
          <cx:pt idx="8166">29</cx:pt>
          <cx:pt idx="8167">21</cx:pt>
          <cx:pt idx="8168">36</cx:pt>
          <cx:pt idx="8169">5</cx:pt>
          <cx:pt idx="8170">33</cx:pt>
          <cx:pt idx="8171">13</cx:pt>
          <cx:pt idx="8172">30</cx:pt>
          <cx:pt idx="8173">40</cx:pt>
          <cx:pt idx="8174">0</cx:pt>
          <cx:pt idx="8175">5</cx:pt>
          <cx:pt idx="8176">41</cx:pt>
          <cx:pt idx="8177">11</cx:pt>
          <cx:pt idx="8178">38</cx:pt>
          <cx:pt idx="8179">29</cx:pt>
          <cx:pt idx="8180">14</cx:pt>
          <cx:pt idx="8181">18</cx:pt>
          <cx:pt idx="8182">26</cx:pt>
          <cx:pt idx="8183">11</cx:pt>
          <cx:pt idx="8184">0</cx:pt>
          <cx:pt idx="8185">39</cx:pt>
          <cx:pt idx="8186">31</cx:pt>
          <cx:pt idx="8187">22</cx:pt>
          <cx:pt idx="8188">27</cx:pt>
          <cx:pt idx="8189">34</cx:pt>
          <cx:pt idx="8190">14</cx:pt>
          <cx:pt idx="8191">25</cx:pt>
          <cx:pt idx="8192">35</cx:pt>
          <cx:pt idx="8193">35</cx:pt>
          <cx:pt idx="8194">41</cx:pt>
          <cx:pt idx="8195">27</cx:pt>
          <cx:pt idx="8196">22</cx:pt>
          <cx:pt idx="8197">16</cx:pt>
          <cx:pt idx="8198">20</cx:pt>
          <cx:pt idx="8199">2</cx:pt>
          <cx:pt idx="8200">1</cx:pt>
          <cx:pt idx="8201">11</cx:pt>
          <cx:pt idx="8202">25</cx:pt>
          <cx:pt idx="8203">1</cx:pt>
          <cx:pt idx="8204">17</cx:pt>
          <cx:pt idx="8205">3</cx:pt>
          <cx:pt idx="8206">0</cx:pt>
          <cx:pt idx="8207">11</cx:pt>
          <cx:pt idx="8208">28</cx:pt>
          <cx:pt idx="8209">24</cx:pt>
          <cx:pt idx="8210">42</cx:pt>
          <cx:pt idx="8211">39</cx:pt>
          <cx:pt idx="8212">32</cx:pt>
          <cx:pt idx="8213">25</cx:pt>
          <cx:pt idx="8214">17</cx:pt>
          <cx:pt idx="8215">15</cx:pt>
          <cx:pt idx="8216">17</cx:pt>
          <cx:pt idx="8217">42</cx:pt>
          <cx:pt idx="8218">7</cx:pt>
          <cx:pt idx="8219">31</cx:pt>
          <cx:pt idx="8220">20</cx:pt>
          <cx:pt idx="8221">20</cx:pt>
          <cx:pt idx="8222">26</cx:pt>
          <cx:pt idx="8223">19</cx:pt>
          <cx:pt idx="8224">15</cx:pt>
          <cx:pt idx="8225">15</cx:pt>
          <cx:pt idx="8226">30</cx:pt>
          <cx:pt idx="8227">28</cx:pt>
          <cx:pt idx="8228">33</cx:pt>
          <cx:pt idx="8229">33</cx:pt>
          <cx:pt idx="8230">29</cx:pt>
          <cx:pt idx="8231">5</cx:pt>
          <cx:pt idx="8232">32</cx:pt>
          <cx:pt idx="8233">8</cx:pt>
          <cx:pt idx="8234">21</cx:pt>
          <cx:pt idx="8235">26</cx:pt>
          <cx:pt idx="8236">9</cx:pt>
          <cx:pt idx="8237">15</cx:pt>
          <cx:pt idx="8238">15</cx:pt>
          <cx:pt idx="8239">21</cx:pt>
          <cx:pt idx="8240">28</cx:pt>
          <cx:pt idx="8241">22</cx:pt>
          <cx:pt idx="8242">26</cx:pt>
          <cx:pt idx="8243">14</cx:pt>
          <cx:pt idx="8244">15</cx:pt>
          <cx:pt idx="8245">38</cx:pt>
          <cx:pt idx="8246">26</cx:pt>
          <cx:pt idx="8247">23</cx:pt>
          <cx:pt idx="8248">21</cx:pt>
          <cx:pt idx="8249">12</cx:pt>
          <cx:pt idx="8250">28</cx:pt>
          <cx:pt idx="8251">8</cx:pt>
          <cx:pt idx="8252">12</cx:pt>
          <cx:pt idx="8253">28</cx:pt>
          <cx:pt idx="8254">32</cx:pt>
          <cx:pt idx="8255">12</cx:pt>
          <cx:pt idx="8256">15</cx:pt>
          <cx:pt idx="8257">3</cx:pt>
          <cx:pt idx="8258">20</cx:pt>
          <cx:pt idx="8259">41</cx:pt>
          <cx:pt idx="8260">25</cx:pt>
          <cx:pt idx="8261">12</cx:pt>
          <cx:pt idx="8262">35</cx:pt>
          <cx:pt idx="8263">12</cx:pt>
          <cx:pt idx="8264">11</cx:pt>
          <cx:pt idx="8265">2</cx:pt>
          <cx:pt idx="8266">19</cx:pt>
          <cx:pt idx="8267">32</cx:pt>
          <cx:pt idx="8268">36</cx:pt>
          <cx:pt idx="8269">5</cx:pt>
          <cx:pt idx="8270">25</cx:pt>
          <cx:pt idx="8271">37</cx:pt>
          <cx:pt idx="8272">10</cx:pt>
          <cx:pt idx="8273">13</cx:pt>
          <cx:pt idx="8274">17</cx:pt>
          <cx:pt idx="8275">40</cx:pt>
          <cx:pt idx="8276">15</cx:pt>
          <cx:pt idx="8277">26</cx:pt>
          <cx:pt idx="8278">35</cx:pt>
          <cx:pt idx="8279">25</cx:pt>
          <cx:pt idx="8280">15</cx:pt>
          <cx:pt idx="8281">24</cx:pt>
          <cx:pt idx="8282">22</cx:pt>
          <cx:pt idx="8283">10</cx:pt>
          <cx:pt idx="8284">42</cx:pt>
          <cx:pt idx="8285">25</cx:pt>
          <cx:pt idx="8286">15</cx:pt>
          <cx:pt idx="8287">11</cx:pt>
          <cx:pt idx="8288">33</cx:pt>
          <cx:pt idx="8289">5</cx:pt>
          <cx:pt idx="8290">5</cx:pt>
          <cx:pt idx="8291">23</cx:pt>
          <cx:pt idx="8292">23</cx:pt>
          <cx:pt idx="8293">36</cx:pt>
          <cx:pt idx="8294">12</cx:pt>
          <cx:pt idx="8295">40</cx:pt>
          <cx:pt idx="8296">11</cx:pt>
          <cx:pt idx="8297">26</cx:pt>
          <cx:pt idx="8298">40</cx:pt>
          <cx:pt idx="8299">40</cx:pt>
          <cx:pt idx="8300">22</cx:pt>
          <cx:pt idx="8301">8</cx:pt>
          <cx:pt idx="8302">35</cx:pt>
          <cx:pt idx="8303">40</cx:pt>
          <cx:pt idx="8304">2</cx:pt>
          <cx:pt idx="8305">24</cx:pt>
          <cx:pt idx="8306">12</cx:pt>
          <cx:pt idx="8307">3</cx:pt>
          <cx:pt idx="8308">42</cx:pt>
          <cx:pt idx="8309">25</cx:pt>
          <cx:pt idx="8310">26</cx:pt>
          <cx:pt idx="8311">25</cx:pt>
          <cx:pt idx="8312">4</cx:pt>
          <cx:pt idx="8313">37</cx:pt>
          <cx:pt idx="8314">26</cx:pt>
          <cx:pt idx="8315">0</cx:pt>
          <cx:pt idx="8316">2</cx:pt>
          <cx:pt idx="8317">2</cx:pt>
          <cx:pt idx="8318">31</cx:pt>
          <cx:pt idx="8319">37</cx:pt>
          <cx:pt idx="8320">28</cx:pt>
          <cx:pt idx="8321">40</cx:pt>
          <cx:pt idx="8322">6</cx:pt>
          <cx:pt idx="8323">10</cx:pt>
          <cx:pt idx="8324">35</cx:pt>
          <cx:pt idx="8325">12</cx:pt>
          <cx:pt idx="8326">29</cx:pt>
          <cx:pt idx="8327">37</cx:pt>
          <cx:pt idx="8328">11</cx:pt>
          <cx:pt idx="8329">37</cx:pt>
          <cx:pt idx="8330">33</cx:pt>
          <cx:pt idx="8331">27</cx:pt>
          <cx:pt idx="8332">6</cx:pt>
          <cx:pt idx="8333">22</cx:pt>
          <cx:pt idx="8334">42</cx:pt>
          <cx:pt idx="8335">17</cx:pt>
          <cx:pt idx="8336">9</cx:pt>
          <cx:pt idx="8337">11</cx:pt>
          <cx:pt idx="8338">22</cx:pt>
          <cx:pt idx="8339">31</cx:pt>
          <cx:pt idx="8340">27</cx:pt>
          <cx:pt idx="8341">20</cx:pt>
          <cx:pt idx="8342">11</cx:pt>
          <cx:pt idx="8343">4</cx:pt>
          <cx:pt idx="8344">18</cx:pt>
          <cx:pt idx="8345">33</cx:pt>
          <cx:pt idx="8346">22</cx:pt>
          <cx:pt idx="8347">22</cx:pt>
          <cx:pt idx="8348">5</cx:pt>
          <cx:pt idx="8349">36</cx:pt>
          <cx:pt idx="8350">6</cx:pt>
          <cx:pt idx="8351">30</cx:pt>
          <cx:pt idx="8352">2</cx:pt>
          <cx:pt idx="8353">34</cx:pt>
          <cx:pt idx="8354">37</cx:pt>
          <cx:pt idx="8355">41</cx:pt>
          <cx:pt idx="8356">30</cx:pt>
          <cx:pt idx="8357">38</cx:pt>
          <cx:pt idx="8358">28</cx:pt>
          <cx:pt idx="8359">28</cx:pt>
          <cx:pt idx="8360">41</cx:pt>
          <cx:pt idx="8361">27</cx:pt>
          <cx:pt idx="8362">1</cx:pt>
          <cx:pt idx="8363">9</cx:pt>
          <cx:pt idx="8364">3</cx:pt>
          <cx:pt idx="8365">25</cx:pt>
          <cx:pt idx="8366">4</cx:pt>
          <cx:pt idx="8367">42</cx:pt>
          <cx:pt idx="8368">7</cx:pt>
          <cx:pt idx="8369">27</cx:pt>
          <cx:pt idx="8370">11</cx:pt>
          <cx:pt idx="8371">40</cx:pt>
          <cx:pt idx="8372">39</cx:pt>
          <cx:pt idx="8373">7</cx:pt>
          <cx:pt idx="8374">30</cx:pt>
          <cx:pt idx="8375">1</cx:pt>
          <cx:pt idx="8376">2</cx:pt>
          <cx:pt idx="8377">34</cx:pt>
          <cx:pt idx="8378">21</cx:pt>
          <cx:pt idx="8379">7</cx:pt>
          <cx:pt idx="8380">22</cx:pt>
          <cx:pt idx="8381">22</cx:pt>
          <cx:pt idx="8382">10</cx:pt>
          <cx:pt idx="8383">3</cx:pt>
          <cx:pt idx="8384">5</cx:pt>
          <cx:pt idx="8385">4</cx:pt>
          <cx:pt idx="8386">23</cx:pt>
          <cx:pt idx="8387">8</cx:pt>
          <cx:pt idx="8388">37</cx:pt>
          <cx:pt idx="8389">22</cx:pt>
          <cx:pt idx="8390">10</cx:pt>
          <cx:pt idx="8391">31</cx:pt>
          <cx:pt idx="8392">24</cx:pt>
          <cx:pt idx="8393">1</cx:pt>
          <cx:pt idx="8394">28</cx:pt>
          <cx:pt idx="8395">8</cx:pt>
          <cx:pt idx="8396">15</cx:pt>
          <cx:pt idx="8397">33</cx:pt>
          <cx:pt idx="8398">38</cx:pt>
          <cx:pt idx="8399">35</cx:pt>
          <cx:pt idx="8400">1</cx:pt>
          <cx:pt idx="8401">23</cx:pt>
          <cx:pt idx="8402">36</cx:pt>
          <cx:pt idx="8403">39</cx:pt>
          <cx:pt idx="8404">25</cx:pt>
          <cx:pt idx="8405">22</cx:pt>
          <cx:pt idx="8406">10</cx:pt>
          <cx:pt idx="8407">10</cx:pt>
          <cx:pt idx="8408">30</cx:pt>
          <cx:pt idx="8409">2</cx:pt>
          <cx:pt idx="8410">12</cx:pt>
          <cx:pt idx="8411">38</cx:pt>
          <cx:pt idx="8412">1</cx:pt>
          <cx:pt idx="8413">23</cx:pt>
          <cx:pt idx="8414">7</cx:pt>
          <cx:pt idx="8415">39</cx:pt>
          <cx:pt idx="8416">13</cx:pt>
          <cx:pt idx="8417">37</cx:pt>
          <cx:pt idx="8418">32</cx:pt>
          <cx:pt idx="8419">12</cx:pt>
          <cx:pt idx="8420">17</cx:pt>
          <cx:pt idx="8421">20</cx:pt>
          <cx:pt idx="8422">13</cx:pt>
          <cx:pt idx="8423">39</cx:pt>
          <cx:pt idx="8424">7</cx:pt>
          <cx:pt idx="8425">7</cx:pt>
          <cx:pt idx="8426">5</cx:pt>
          <cx:pt idx="8427">2</cx:pt>
          <cx:pt idx="8428">4</cx:pt>
          <cx:pt idx="8429">11</cx:pt>
          <cx:pt idx="8430">25</cx:pt>
          <cx:pt idx="8431">3</cx:pt>
          <cx:pt idx="8432">17</cx:pt>
          <cx:pt idx="8433">13</cx:pt>
          <cx:pt idx="8434">1</cx:pt>
          <cx:pt idx="8435">39</cx:pt>
          <cx:pt idx="8436">41</cx:pt>
          <cx:pt idx="8437">4</cx:pt>
          <cx:pt idx="8438">20</cx:pt>
          <cx:pt idx="8439">10</cx:pt>
          <cx:pt idx="8440">30</cx:pt>
          <cx:pt idx="8441">29</cx:pt>
          <cx:pt idx="8442">3</cx:pt>
          <cx:pt idx="8443">32</cx:pt>
          <cx:pt idx="8444">23</cx:pt>
          <cx:pt idx="8445">19</cx:pt>
          <cx:pt idx="8446">41</cx:pt>
          <cx:pt idx="8447">40</cx:pt>
          <cx:pt idx="8448">3</cx:pt>
          <cx:pt idx="8449">10</cx:pt>
          <cx:pt idx="8450">37</cx:pt>
          <cx:pt idx="8451">4</cx:pt>
          <cx:pt idx="8452">22</cx:pt>
          <cx:pt idx="8453">2</cx:pt>
          <cx:pt idx="8454">36</cx:pt>
          <cx:pt idx="8455">33</cx:pt>
          <cx:pt idx="8456">42</cx:pt>
          <cx:pt idx="8457">4</cx:pt>
          <cx:pt idx="8458">33</cx:pt>
          <cx:pt idx="8459">21</cx:pt>
          <cx:pt idx="8460">14</cx:pt>
          <cx:pt idx="8461">23</cx:pt>
          <cx:pt idx="8462">26</cx:pt>
          <cx:pt idx="8463">25</cx:pt>
          <cx:pt idx="8464">26</cx:pt>
          <cx:pt idx="8465">22</cx:pt>
          <cx:pt idx="8466">2</cx:pt>
          <cx:pt idx="8467">21</cx:pt>
          <cx:pt idx="8468">17</cx:pt>
          <cx:pt idx="8469">36</cx:pt>
          <cx:pt idx="8470">31</cx:pt>
          <cx:pt idx="8471">27</cx:pt>
          <cx:pt idx="8472">42</cx:pt>
          <cx:pt idx="8473">40</cx:pt>
          <cx:pt idx="8474">17</cx:pt>
          <cx:pt idx="8475">16</cx:pt>
          <cx:pt idx="8476">20</cx:pt>
          <cx:pt idx="8477">35</cx:pt>
          <cx:pt idx="8478">12</cx:pt>
          <cx:pt idx="8479">4</cx:pt>
          <cx:pt idx="8480">38</cx:pt>
          <cx:pt idx="8481">36</cx:pt>
          <cx:pt idx="8482">34</cx:pt>
          <cx:pt idx="8483">6</cx:pt>
          <cx:pt idx="8484">28</cx:pt>
          <cx:pt idx="8485">38</cx:pt>
          <cx:pt idx="8486">36</cx:pt>
          <cx:pt idx="8487">18</cx:pt>
          <cx:pt idx="8488">18</cx:pt>
          <cx:pt idx="8489">42</cx:pt>
          <cx:pt idx="8490">11</cx:pt>
          <cx:pt idx="8491">38</cx:pt>
          <cx:pt idx="8492">32</cx:pt>
          <cx:pt idx="8493">1</cx:pt>
          <cx:pt idx="8494">7</cx:pt>
          <cx:pt idx="8495">23</cx:pt>
          <cx:pt idx="8496">17</cx:pt>
          <cx:pt idx="8497">16</cx:pt>
          <cx:pt idx="8498">10</cx:pt>
          <cx:pt idx="8499">16</cx:pt>
          <cx:pt idx="8500">11</cx:pt>
          <cx:pt idx="8501">40</cx:pt>
          <cx:pt idx="8502">32</cx:pt>
          <cx:pt idx="8503">12</cx:pt>
          <cx:pt idx="8504">25</cx:pt>
          <cx:pt idx="8505">40</cx:pt>
          <cx:pt idx="8506">8</cx:pt>
          <cx:pt idx="8507">34</cx:pt>
          <cx:pt idx="8508">3</cx:pt>
          <cx:pt idx="8509">41</cx:pt>
          <cx:pt idx="8510">34</cx:pt>
          <cx:pt idx="8511">5</cx:pt>
          <cx:pt idx="8512">23</cx:pt>
          <cx:pt idx="8513">32</cx:pt>
          <cx:pt idx="8514">36</cx:pt>
          <cx:pt idx="8515">17</cx:pt>
          <cx:pt idx="8516">15</cx:pt>
          <cx:pt idx="8517">9</cx:pt>
          <cx:pt idx="8518">26</cx:pt>
          <cx:pt idx="8519">35</cx:pt>
          <cx:pt idx="8520">3</cx:pt>
          <cx:pt idx="8521">19</cx:pt>
          <cx:pt idx="8522">7</cx:pt>
          <cx:pt idx="8523">1</cx:pt>
          <cx:pt idx="8524">30</cx:pt>
          <cx:pt idx="8525">31</cx:pt>
          <cx:pt idx="8526">8</cx:pt>
          <cx:pt idx="8527">36</cx:pt>
          <cx:pt idx="8528">30</cx:pt>
          <cx:pt idx="8529">2</cx:pt>
          <cx:pt idx="8530">28</cx:pt>
          <cx:pt idx="8531">2</cx:pt>
          <cx:pt idx="8532">27</cx:pt>
          <cx:pt idx="8533">36</cx:pt>
          <cx:pt idx="8534">31</cx:pt>
          <cx:pt idx="8535">40</cx:pt>
          <cx:pt idx="8536">39</cx:pt>
          <cx:pt idx="8537">25</cx:pt>
          <cx:pt idx="8538">39</cx:pt>
          <cx:pt idx="8539">8</cx:pt>
          <cx:pt idx="8540">10</cx:pt>
          <cx:pt idx="8541">38</cx:pt>
          <cx:pt idx="8542">16</cx:pt>
          <cx:pt idx="8543">6</cx:pt>
          <cx:pt idx="8544">32</cx:pt>
          <cx:pt idx="8545">21</cx:pt>
          <cx:pt idx="8546">42</cx:pt>
          <cx:pt idx="8547">25</cx:pt>
          <cx:pt idx="8548">37</cx:pt>
          <cx:pt idx="8549">24</cx:pt>
          <cx:pt idx="8550">0</cx:pt>
          <cx:pt idx="8551">41</cx:pt>
          <cx:pt idx="8552">18</cx:pt>
          <cx:pt idx="8553">33</cx:pt>
          <cx:pt idx="8554">7</cx:pt>
          <cx:pt idx="8555">38</cx:pt>
          <cx:pt idx="8556">8</cx:pt>
          <cx:pt idx="8557">32</cx:pt>
          <cx:pt idx="8558">34</cx:pt>
          <cx:pt idx="8559">13</cx:pt>
          <cx:pt idx="8560">1</cx:pt>
          <cx:pt idx="8561">27</cx:pt>
          <cx:pt idx="8562">1</cx:pt>
          <cx:pt idx="8563">32</cx:pt>
          <cx:pt idx="8564">38</cx:pt>
          <cx:pt idx="8565">17</cx:pt>
          <cx:pt idx="8566">15</cx:pt>
          <cx:pt idx="8567">42</cx:pt>
          <cx:pt idx="8568">0</cx:pt>
          <cx:pt idx="8569">3</cx:pt>
          <cx:pt idx="8570">2</cx:pt>
          <cx:pt idx="8571">29</cx:pt>
          <cx:pt idx="8572">34</cx:pt>
          <cx:pt idx="8573">14</cx:pt>
          <cx:pt idx="8574">37</cx:pt>
          <cx:pt idx="8575">2</cx:pt>
          <cx:pt idx="8576">29</cx:pt>
          <cx:pt idx="8577">8</cx:pt>
          <cx:pt idx="8578">5</cx:pt>
          <cx:pt idx="8579">8</cx:pt>
          <cx:pt idx="8580">10</cx:pt>
          <cx:pt idx="8581">15</cx:pt>
          <cx:pt idx="8582">35</cx:pt>
          <cx:pt idx="8583">31</cx:pt>
          <cx:pt idx="8584">14</cx:pt>
          <cx:pt idx="8585">33</cx:pt>
          <cx:pt idx="8586">22</cx:pt>
          <cx:pt idx="8587">6</cx:pt>
          <cx:pt idx="8588">27</cx:pt>
          <cx:pt idx="8589">20</cx:pt>
          <cx:pt idx="8590">9</cx:pt>
          <cx:pt idx="8591">38</cx:pt>
          <cx:pt idx="8592">35</cx:pt>
          <cx:pt idx="8593">20</cx:pt>
          <cx:pt idx="8594">24</cx:pt>
          <cx:pt idx="8595">36</cx:pt>
          <cx:pt idx="8596">2</cx:pt>
          <cx:pt idx="8597">40</cx:pt>
          <cx:pt idx="8598">0</cx:pt>
          <cx:pt idx="8599">7</cx:pt>
          <cx:pt idx="8600">41</cx:pt>
          <cx:pt idx="8601">24</cx:pt>
          <cx:pt idx="8602">5</cx:pt>
          <cx:pt idx="8603">5</cx:pt>
          <cx:pt idx="8604">24</cx:pt>
          <cx:pt idx="8605">35</cx:pt>
          <cx:pt idx="8606">9</cx:pt>
          <cx:pt idx="8607">6</cx:pt>
          <cx:pt idx="8608">14</cx:pt>
          <cx:pt idx="8609">12</cx:pt>
          <cx:pt idx="8610">27</cx:pt>
          <cx:pt idx="8611">41</cx:pt>
          <cx:pt idx="8612">34</cx:pt>
          <cx:pt idx="8613">25</cx:pt>
          <cx:pt idx="8614">24</cx:pt>
          <cx:pt idx="8615">31</cx:pt>
          <cx:pt idx="8616">11</cx:pt>
          <cx:pt idx="8617">35</cx:pt>
          <cx:pt idx="8618">42</cx:pt>
          <cx:pt idx="8619">36</cx:pt>
          <cx:pt idx="8620">4</cx:pt>
          <cx:pt idx="8621">33</cx:pt>
          <cx:pt idx="8622">26</cx:pt>
          <cx:pt idx="8623">9</cx:pt>
          <cx:pt idx="8624">8</cx:pt>
          <cx:pt idx="8625">18</cx:pt>
          <cx:pt idx="8626">0</cx:pt>
          <cx:pt idx="8627">34</cx:pt>
          <cx:pt idx="8628">13</cx:pt>
          <cx:pt idx="8629">12</cx:pt>
          <cx:pt idx="8630">32</cx:pt>
          <cx:pt idx="8631">31</cx:pt>
          <cx:pt idx="8632">1</cx:pt>
          <cx:pt idx="8633">24</cx:pt>
          <cx:pt idx="8634">13</cx:pt>
          <cx:pt idx="8635">4</cx:pt>
          <cx:pt idx="8636">15</cx:pt>
          <cx:pt idx="8637">22</cx:pt>
          <cx:pt idx="8638">27</cx:pt>
          <cx:pt idx="8639">6</cx:pt>
          <cx:pt idx="8640">0</cx:pt>
          <cx:pt idx="8641">0</cx:pt>
          <cx:pt idx="8642">4</cx:pt>
          <cx:pt idx="8643">41</cx:pt>
          <cx:pt idx="8644">30</cx:pt>
          <cx:pt idx="8645">34</cx:pt>
          <cx:pt idx="8646">2</cx:pt>
          <cx:pt idx="8647">33</cx:pt>
          <cx:pt idx="8648">7</cx:pt>
          <cx:pt idx="8649">3</cx:pt>
          <cx:pt idx="8650">21</cx:pt>
          <cx:pt idx="8651">18</cx:pt>
          <cx:pt idx="8652">10</cx:pt>
          <cx:pt idx="8653">37</cx:pt>
          <cx:pt idx="8654">23</cx:pt>
          <cx:pt idx="8655">40</cx:pt>
          <cx:pt idx="8656">33</cx:pt>
          <cx:pt idx="8657">24</cx:pt>
          <cx:pt idx="8658">3</cx:pt>
          <cx:pt idx="8659">29</cx:pt>
          <cx:pt idx="8660">35</cx:pt>
          <cx:pt idx="8661">32</cx:pt>
          <cx:pt idx="8662">17</cx:pt>
          <cx:pt idx="8663">37</cx:pt>
          <cx:pt idx="8664">40</cx:pt>
          <cx:pt idx="8665">16</cx:pt>
          <cx:pt idx="8666">27</cx:pt>
          <cx:pt idx="8667">10</cx:pt>
          <cx:pt idx="8668">19</cx:pt>
          <cx:pt idx="8669">23</cx:pt>
          <cx:pt idx="8670">0</cx:pt>
          <cx:pt idx="8671">9</cx:pt>
          <cx:pt idx="8672">8</cx:pt>
          <cx:pt idx="8673">36</cx:pt>
          <cx:pt idx="8674">7</cx:pt>
          <cx:pt idx="8675">38</cx:pt>
          <cx:pt idx="8676">34</cx:pt>
          <cx:pt idx="8677">33</cx:pt>
          <cx:pt idx="8678">31</cx:pt>
          <cx:pt idx="8679">14</cx:pt>
          <cx:pt idx="8680">24</cx:pt>
          <cx:pt idx="8681">39</cx:pt>
          <cx:pt idx="8682">19</cx:pt>
          <cx:pt idx="8683">10</cx:pt>
          <cx:pt idx="8684">0</cx:pt>
          <cx:pt idx="8685">7</cx:pt>
          <cx:pt idx="8686">7</cx:pt>
          <cx:pt idx="8687">15</cx:pt>
          <cx:pt idx="8688">4</cx:pt>
          <cx:pt idx="8689">17</cx:pt>
          <cx:pt idx="8690">28</cx:pt>
          <cx:pt idx="8691">14</cx:pt>
          <cx:pt idx="8692">23</cx:pt>
          <cx:pt idx="8693">17</cx:pt>
          <cx:pt idx="8694">22</cx:pt>
          <cx:pt idx="8695">5</cx:pt>
          <cx:pt idx="8696">9</cx:pt>
          <cx:pt idx="8697">1</cx:pt>
          <cx:pt idx="8698">36</cx:pt>
          <cx:pt idx="8699">15</cx:pt>
          <cx:pt idx="8700">38</cx:pt>
          <cx:pt idx="8701">6</cx:pt>
          <cx:pt idx="8702">13</cx:pt>
          <cx:pt idx="8703">16</cx:pt>
          <cx:pt idx="8704">40</cx:pt>
          <cx:pt idx="8705">31</cx:pt>
          <cx:pt idx="8706">9</cx:pt>
          <cx:pt idx="8707">32</cx:pt>
          <cx:pt idx="8708">32</cx:pt>
          <cx:pt idx="8709">16</cx:pt>
          <cx:pt idx="8710">7</cx:pt>
          <cx:pt idx="8711">0</cx:pt>
          <cx:pt idx="8712">30</cx:pt>
          <cx:pt idx="8713">39</cx:pt>
          <cx:pt idx="8714">0</cx:pt>
          <cx:pt idx="8715">10</cx:pt>
          <cx:pt idx="8716">23</cx:pt>
          <cx:pt idx="8717">33</cx:pt>
          <cx:pt idx="8718">19</cx:pt>
          <cx:pt idx="8719">16</cx:pt>
          <cx:pt idx="8720">0</cx:pt>
          <cx:pt idx="8721">40</cx:pt>
          <cx:pt idx="8722">18</cx:pt>
          <cx:pt idx="8723">22</cx:pt>
          <cx:pt idx="8724">13</cx:pt>
          <cx:pt idx="8725">40</cx:pt>
          <cx:pt idx="8726">7</cx:pt>
          <cx:pt idx="8727">5</cx:pt>
          <cx:pt idx="8728">6</cx:pt>
          <cx:pt idx="8729">25</cx:pt>
          <cx:pt idx="8730">24</cx:pt>
          <cx:pt idx="8731">3</cx:pt>
          <cx:pt idx="8732">10</cx:pt>
          <cx:pt idx="8733">29</cx:pt>
          <cx:pt idx="8734">4</cx:pt>
          <cx:pt idx="8735">18</cx:pt>
          <cx:pt idx="8736">20</cx:pt>
          <cx:pt idx="8737">1</cx:pt>
          <cx:pt idx="8738">34</cx:pt>
          <cx:pt idx="8739">21</cx:pt>
          <cx:pt idx="8740">41</cx:pt>
          <cx:pt idx="8741">39</cx:pt>
          <cx:pt idx="8742">29</cx:pt>
          <cx:pt idx="8743">14</cx:pt>
          <cx:pt idx="8744">19</cx:pt>
          <cx:pt idx="8745">2</cx:pt>
          <cx:pt idx="8746">28</cx:pt>
          <cx:pt idx="8747">5</cx:pt>
          <cx:pt idx="8748">14</cx:pt>
          <cx:pt idx="8749">30</cx:pt>
          <cx:pt idx="8750">19</cx:pt>
          <cx:pt idx="8751">6</cx:pt>
          <cx:pt idx="8752">30</cx:pt>
          <cx:pt idx="8753">1</cx:pt>
          <cx:pt idx="8754">29</cx:pt>
          <cx:pt idx="8755">20</cx:pt>
          <cx:pt idx="8756">15</cx:pt>
          <cx:pt idx="8757">17</cx:pt>
          <cx:pt idx="8758">25</cx:pt>
          <cx:pt idx="8759">32</cx:pt>
          <cx:pt idx="8760">22</cx:pt>
          <cx:pt idx="8761">38</cx:pt>
          <cx:pt idx="8762">32</cx:pt>
          <cx:pt idx="8763">1</cx:pt>
          <cx:pt idx="8764">37</cx:pt>
          <cx:pt idx="8765">24</cx:pt>
          <cx:pt idx="8766">13</cx:pt>
          <cx:pt idx="8767">21</cx:pt>
          <cx:pt idx="8768">38</cx:pt>
          <cx:pt idx="8769">10</cx:pt>
          <cx:pt idx="8770">18</cx:pt>
          <cx:pt idx="8771">37</cx:pt>
          <cx:pt idx="8772">14</cx:pt>
          <cx:pt idx="8773">8</cx:pt>
          <cx:pt idx="8774">30</cx:pt>
          <cx:pt idx="8775">32</cx:pt>
          <cx:pt idx="8776">22</cx:pt>
          <cx:pt idx="8777">18</cx:pt>
          <cx:pt idx="8778">18</cx:pt>
          <cx:pt idx="8779">5</cx:pt>
          <cx:pt idx="8780">34</cx:pt>
          <cx:pt idx="8781">4</cx:pt>
          <cx:pt idx="8782">4</cx:pt>
          <cx:pt idx="8783">16</cx:pt>
          <cx:pt idx="8784">42</cx:pt>
          <cx:pt idx="8785">11</cx:pt>
          <cx:pt idx="8786">7</cx:pt>
          <cx:pt idx="8787">7</cx:pt>
          <cx:pt idx="8788">38</cx:pt>
          <cx:pt idx="8789">31</cx:pt>
          <cx:pt idx="8790">31</cx:pt>
          <cx:pt idx="8791">36</cx:pt>
          <cx:pt idx="8792">28</cx:pt>
          <cx:pt idx="8793">10</cx:pt>
          <cx:pt idx="8794">35</cx:pt>
          <cx:pt idx="8795">2</cx:pt>
          <cx:pt idx="8796">33</cx:pt>
          <cx:pt idx="8797">3</cx:pt>
          <cx:pt idx="8798">23</cx:pt>
          <cx:pt idx="8799">3</cx:pt>
          <cx:pt idx="8800">5</cx:pt>
          <cx:pt idx="8801">1</cx:pt>
          <cx:pt idx="8802">27</cx:pt>
          <cx:pt idx="8803">30</cx:pt>
          <cx:pt idx="8804">16</cx:pt>
          <cx:pt idx="8805">25</cx:pt>
          <cx:pt idx="8806">21</cx:pt>
          <cx:pt idx="8807">24</cx:pt>
          <cx:pt idx="8808">39</cx:pt>
          <cx:pt idx="8809">29</cx:pt>
          <cx:pt idx="8810">17</cx:pt>
          <cx:pt idx="8811">34</cx:pt>
          <cx:pt idx="8812">18</cx:pt>
          <cx:pt idx="8813">23</cx:pt>
          <cx:pt idx="8814">23</cx:pt>
          <cx:pt idx="8815">30</cx:pt>
          <cx:pt idx="8816">30</cx:pt>
          <cx:pt idx="8817">33</cx:pt>
          <cx:pt idx="8818">1</cx:pt>
          <cx:pt idx="8819">38</cx:pt>
          <cx:pt idx="8820">24</cx:pt>
          <cx:pt idx="8821">21</cx:pt>
          <cx:pt idx="8822">27</cx:pt>
          <cx:pt idx="8823">24</cx:pt>
          <cx:pt idx="8824">4</cx:pt>
          <cx:pt idx="8825">5</cx:pt>
          <cx:pt idx="8826">1</cx:pt>
          <cx:pt idx="8827">13</cx:pt>
          <cx:pt idx="8828">28</cx:pt>
          <cx:pt idx="8829">18</cx:pt>
          <cx:pt idx="8830">33</cx:pt>
          <cx:pt idx="8831">24</cx:pt>
          <cx:pt idx="8832">42</cx:pt>
          <cx:pt idx="8833">40</cx:pt>
          <cx:pt idx="8834">25</cx:pt>
          <cx:pt idx="8835">4</cx:pt>
          <cx:pt idx="8836">28</cx:pt>
          <cx:pt idx="8837">4</cx:pt>
          <cx:pt idx="8838">1</cx:pt>
          <cx:pt idx="8839">42</cx:pt>
          <cx:pt idx="8840">23</cx:pt>
          <cx:pt idx="8841">20</cx:pt>
          <cx:pt idx="8842">14</cx:pt>
          <cx:pt idx="8843">13</cx:pt>
          <cx:pt idx="8844">13</cx:pt>
          <cx:pt idx="8845">14</cx:pt>
          <cx:pt idx="8846">35</cx:pt>
          <cx:pt idx="8847">13</cx:pt>
          <cx:pt idx="8848">32</cx:pt>
          <cx:pt idx="8849">35</cx:pt>
          <cx:pt idx="8850">33</cx:pt>
          <cx:pt idx="8851">40</cx:pt>
          <cx:pt idx="8852">25</cx:pt>
          <cx:pt idx="8853">42</cx:pt>
          <cx:pt idx="8854">4</cx:pt>
          <cx:pt idx="8855">19</cx:pt>
          <cx:pt idx="8856">24</cx:pt>
          <cx:pt idx="8857">37</cx:pt>
          <cx:pt idx="8858">9</cx:pt>
          <cx:pt idx="8859">11</cx:pt>
          <cx:pt idx="8860">23</cx:pt>
          <cx:pt idx="8861">16</cx:pt>
          <cx:pt idx="8862">41</cx:pt>
          <cx:pt idx="8863">12</cx:pt>
          <cx:pt idx="8864">21</cx:pt>
          <cx:pt idx="8865">10</cx:pt>
          <cx:pt idx="8866">30</cx:pt>
          <cx:pt idx="8867">18</cx:pt>
          <cx:pt idx="8868">7</cx:pt>
          <cx:pt idx="8869">18</cx:pt>
          <cx:pt idx="8870">11</cx:pt>
          <cx:pt idx="8871">22</cx:pt>
          <cx:pt idx="8872">7</cx:pt>
          <cx:pt idx="8873">29</cx:pt>
          <cx:pt idx="8874">32</cx:pt>
          <cx:pt idx="8875">20</cx:pt>
          <cx:pt idx="8876">19</cx:pt>
          <cx:pt idx="8877">18</cx:pt>
          <cx:pt idx="8878">11</cx:pt>
          <cx:pt idx="8879">33</cx:pt>
          <cx:pt idx="8880">35</cx:pt>
          <cx:pt idx="8881">20</cx:pt>
          <cx:pt idx="8882">33</cx:pt>
          <cx:pt idx="8883">33</cx:pt>
          <cx:pt idx="8884">2</cx:pt>
          <cx:pt idx="8885">0</cx:pt>
          <cx:pt idx="8886">16</cx:pt>
          <cx:pt idx="8887">22</cx:pt>
          <cx:pt idx="8888">41</cx:pt>
          <cx:pt idx="8889">17</cx:pt>
          <cx:pt idx="8890">17</cx:pt>
          <cx:pt idx="8891">10</cx:pt>
          <cx:pt idx="8892">1</cx:pt>
          <cx:pt idx="8893">26</cx:pt>
          <cx:pt idx="8894">0</cx:pt>
          <cx:pt idx="8895">33</cx:pt>
          <cx:pt idx="8896">17</cx:pt>
          <cx:pt idx="8897">2</cx:pt>
          <cx:pt idx="8898">30</cx:pt>
          <cx:pt idx="8899">36</cx:pt>
          <cx:pt idx="8900">40</cx:pt>
          <cx:pt idx="8901">1</cx:pt>
          <cx:pt idx="8902">13</cx:pt>
          <cx:pt idx="8903">30</cx:pt>
          <cx:pt idx="8904">7</cx:pt>
          <cx:pt idx="8905">5</cx:pt>
          <cx:pt idx="8906">16</cx:pt>
          <cx:pt idx="8907">9</cx:pt>
          <cx:pt idx="8908">28</cx:pt>
          <cx:pt idx="8909">20</cx:pt>
          <cx:pt idx="8910">0</cx:pt>
          <cx:pt idx="8911">9</cx:pt>
          <cx:pt idx="8912">16</cx:pt>
          <cx:pt idx="8913">36</cx:pt>
          <cx:pt idx="8914">22</cx:pt>
          <cx:pt idx="8915">14</cx:pt>
          <cx:pt idx="8916">9</cx:pt>
          <cx:pt idx="8917">42</cx:pt>
          <cx:pt idx="8918">42</cx:pt>
          <cx:pt idx="8919">10</cx:pt>
          <cx:pt idx="8920">38</cx:pt>
          <cx:pt idx="8921">32</cx:pt>
          <cx:pt idx="8922">19</cx:pt>
          <cx:pt idx="8923">21</cx:pt>
          <cx:pt idx="8924">7</cx:pt>
          <cx:pt idx="8925">12</cx:pt>
          <cx:pt idx="8926">20</cx:pt>
          <cx:pt idx="8927">19</cx:pt>
          <cx:pt idx="8928">17</cx:pt>
          <cx:pt idx="8929">38</cx:pt>
          <cx:pt idx="8930">0</cx:pt>
          <cx:pt idx="8931">30</cx:pt>
          <cx:pt idx="8932">17</cx:pt>
          <cx:pt idx="8933">24</cx:pt>
          <cx:pt idx="8934">38</cx:pt>
          <cx:pt idx="8935">13</cx:pt>
          <cx:pt idx="8936">25</cx:pt>
          <cx:pt idx="8937">17</cx:pt>
          <cx:pt idx="8938">25</cx:pt>
          <cx:pt idx="8939">30</cx:pt>
          <cx:pt idx="8940">36</cx:pt>
          <cx:pt idx="8941">20</cx:pt>
          <cx:pt idx="8942">29</cx:pt>
          <cx:pt idx="8943">6</cx:pt>
          <cx:pt idx="8944">28</cx:pt>
          <cx:pt idx="8945">11</cx:pt>
          <cx:pt idx="8946">38</cx:pt>
          <cx:pt idx="8947">33</cx:pt>
          <cx:pt idx="8948">6</cx:pt>
          <cx:pt idx="8949">29</cx:pt>
          <cx:pt idx="8950">16</cx:pt>
          <cx:pt idx="8951">42</cx:pt>
          <cx:pt idx="8952">1</cx:pt>
          <cx:pt idx="8953">6</cx:pt>
          <cx:pt idx="8954">34</cx:pt>
          <cx:pt idx="8955">1</cx:pt>
          <cx:pt idx="8956">21</cx:pt>
          <cx:pt idx="8957">3</cx:pt>
          <cx:pt idx="8958">3</cx:pt>
          <cx:pt idx="8959">5</cx:pt>
          <cx:pt idx="8960">3</cx:pt>
          <cx:pt idx="8961">27</cx:pt>
          <cx:pt idx="8962">17</cx:pt>
          <cx:pt idx="8963">28</cx:pt>
          <cx:pt idx="8964">36</cx:pt>
          <cx:pt idx="8965">32</cx:pt>
          <cx:pt idx="8966">35</cx:pt>
          <cx:pt idx="8967">12</cx:pt>
          <cx:pt idx="8968">8</cx:pt>
          <cx:pt idx="8969">4</cx:pt>
          <cx:pt idx="8970">42</cx:pt>
          <cx:pt idx="8971">33</cx:pt>
          <cx:pt idx="8972">30</cx:pt>
          <cx:pt idx="8973">34</cx:pt>
          <cx:pt idx="8974">26</cx:pt>
          <cx:pt idx="8975">35</cx:pt>
          <cx:pt idx="8976">29</cx:pt>
          <cx:pt idx="8977">25</cx:pt>
          <cx:pt idx="8978">14</cx:pt>
          <cx:pt idx="8979">41</cx:pt>
          <cx:pt idx="8980">33</cx:pt>
          <cx:pt idx="8981">36</cx:pt>
          <cx:pt idx="8982">15</cx:pt>
          <cx:pt idx="8983">4</cx:pt>
          <cx:pt idx="8984">30</cx:pt>
          <cx:pt idx="8985">29</cx:pt>
          <cx:pt idx="8986">27</cx:pt>
          <cx:pt idx="8987">34</cx:pt>
          <cx:pt idx="8988">24</cx:pt>
          <cx:pt idx="8989">35</cx:pt>
          <cx:pt idx="8990">11</cx:pt>
          <cx:pt idx="8991">2</cx:pt>
          <cx:pt idx="8992">19</cx:pt>
          <cx:pt idx="8993">14</cx:pt>
          <cx:pt idx="8994">23</cx:pt>
          <cx:pt idx="8995">6</cx:pt>
          <cx:pt idx="8996">28</cx:pt>
          <cx:pt idx="8997">27</cx:pt>
          <cx:pt idx="8998">3</cx:pt>
          <cx:pt idx="8999">30</cx:pt>
          <cx:pt idx="9000">17</cx:pt>
          <cx:pt idx="9001">35</cx:pt>
          <cx:pt idx="9002">34</cx:pt>
          <cx:pt idx="9003">4</cx:pt>
          <cx:pt idx="9004">22</cx:pt>
          <cx:pt idx="9005">11</cx:pt>
          <cx:pt idx="9006">27</cx:pt>
          <cx:pt idx="9007">3</cx:pt>
          <cx:pt idx="9008">4</cx:pt>
          <cx:pt idx="9009">11</cx:pt>
          <cx:pt idx="9010">5</cx:pt>
          <cx:pt idx="9011">1</cx:pt>
          <cx:pt idx="9012">1</cx:pt>
          <cx:pt idx="9013">27</cx:pt>
          <cx:pt idx="9014">16</cx:pt>
          <cx:pt idx="9015">42</cx:pt>
          <cx:pt idx="9016">1</cx:pt>
          <cx:pt idx="9017">33</cx:pt>
          <cx:pt idx="9018">5</cx:pt>
          <cx:pt idx="9019">35</cx:pt>
          <cx:pt idx="9020">14</cx:pt>
          <cx:pt idx="9021">24</cx:pt>
          <cx:pt idx="9022">42</cx:pt>
          <cx:pt idx="9023">13</cx:pt>
          <cx:pt idx="9024">7</cx:pt>
          <cx:pt idx="9025">22</cx:pt>
          <cx:pt idx="9026">38</cx:pt>
          <cx:pt idx="9027">38</cx:pt>
          <cx:pt idx="9028">15</cx:pt>
          <cx:pt idx="9029">36</cx:pt>
          <cx:pt idx="9030">26</cx:pt>
          <cx:pt idx="9031">39</cx:pt>
          <cx:pt idx="9032">2</cx:pt>
          <cx:pt idx="9033">8</cx:pt>
          <cx:pt idx="9034">7</cx:pt>
          <cx:pt idx="9035">42</cx:pt>
          <cx:pt idx="9036">32</cx:pt>
          <cx:pt idx="9037">19</cx:pt>
          <cx:pt idx="9038">14</cx:pt>
          <cx:pt idx="9039">31</cx:pt>
          <cx:pt idx="9040">34</cx:pt>
          <cx:pt idx="9041">33</cx:pt>
          <cx:pt idx="9042">35</cx:pt>
          <cx:pt idx="9043">13</cx:pt>
          <cx:pt idx="9044">19</cx:pt>
          <cx:pt idx="9045">38</cx:pt>
          <cx:pt idx="9046">0</cx:pt>
          <cx:pt idx="9047">14</cx:pt>
          <cx:pt idx="9048">33</cx:pt>
          <cx:pt idx="9049">33</cx:pt>
          <cx:pt idx="9050">7</cx:pt>
          <cx:pt idx="9051">23</cx:pt>
          <cx:pt idx="9052">18</cx:pt>
          <cx:pt idx="9053">20</cx:pt>
          <cx:pt idx="9054">27</cx:pt>
          <cx:pt idx="9055">23</cx:pt>
          <cx:pt idx="9056">41</cx:pt>
          <cx:pt idx="9057">2</cx:pt>
          <cx:pt idx="9058">21</cx:pt>
          <cx:pt idx="9059">1</cx:pt>
          <cx:pt idx="9060">27</cx:pt>
          <cx:pt idx="9061">29</cx:pt>
          <cx:pt idx="9062">18</cx:pt>
          <cx:pt idx="9063">34</cx:pt>
          <cx:pt idx="9064">32</cx:pt>
          <cx:pt idx="9065">5</cx:pt>
          <cx:pt idx="9066">29</cx:pt>
          <cx:pt idx="9067">24</cx:pt>
          <cx:pt idx="9068">8</cx:pt>
          <cx:pt idx="9069">3</cx:pt>
          <cx:pt idx="9070">3</cx:pt>
          <cx:pt idx="9071">3</cx:pt>
          <cx:pt idx="9072">15</cx:pt>
          <cx:pt idx="9073">32</cx:pt>
          <cx:pt idx="9074">33</cx:pt>
          <cx:pt idx="9075">27</cx:pt>
          <cx:pt idx="9076">33</cx:pt>
          <cx:pt idx="9077">21</cx:pt>
          <cx:pt idx="9078">8</cx:pt>
          <cx:pt idx="9079">40</cx:pt>
          <cx:pt idx="9080">42</cx:pt>
          <cx:pt idx="9081">9</cx:pt>
          <cx:pt idx="9082">8</cx:pt>
          <cx:pt idx="9083">36</cx:pt>
          <cx:pt idx="9084">12</cx:pt>
          <cx:pt idx="9085">18</cx:pt>
          <cx:pt idx="9086">1</cx:pt>
          <cx:pt idx="9087">34</cx:pt>
          <cx:pt idx="9088">5</cx:pt>
          <cx:pt idx="9089">22</cx:pt>
          <cx:pt idx="9090">9</cx:pt>
          <cx:pt idx="9091">36</cx:pt>
          <cx:pt idx="9092">16</cx:pt>
          <cx:pt idx="9093">24</cx:pt>
          <cx:pt idx="9094">23</cx:pt>
          <cx:pt idx="9095">38</cx:pt>
          <cx:pt idx="9096">15</cx:pt>
          <cx:pt idx="9097">3</cx:pt>
          <cx:pt idx="9098">40</cx:pt>
          <cx:pt idx="9099">14</cx:pt>
          <cx:pt idx="9100">25</cx:pt>
          <cx:pt idx="9101">10</cx:pt>
          <cx:pt idx="9102">18</cx:pt>
          <cx:pt idx="9103">28</cx:pt>
          <cx:pt idx="9104">16</cx:pt>
          <cx:pt idx="9105">0</cx:pt>
          <cx:pt idx="9106">40</cx:pt>
          <cx:pt idx="9107">9</cx:pt>
          <cx:pt idx="9108">10</cx:pt>
          <cx:pt idx="9109">1</cx:pt>
          <cx:pt idx="9110">6</cx:pt>
          <cx:pt idx="9111">10</cx:pt>
          <cx:pt idx="9112">36</cx:pt>
          <cx:pt idx="9113">7</cx:pt>
          <cx:pt idx="9114">35</cx:pt>
          <cx:pt idx="9115">24</cx:pt>
          <cx:pt idx="9116">12</cx:pt>
          <cx:pt idx="9117">30</cx:pt>
          <cx:pt idx="9118">1</cx:pt>
          <cx:pt idx="9119">4</cx:pt>
          <cx:pt idx="9120">2</cx:pt>
          <cx:pt idx="9121">42</cx:pt>
          <cx:pt idx="9122">34</cx:pt>
          <cx:pt idx="9123">11</cx:pt>
          <cx:pt idx="9124">32</cx:pt>
          <cx:pt idx="9125">12</cx:pt>
          <cx:pt idx="9126">42</cx:pt>
          <cx:pt idx="9127">23</cx:pt>
          <cx:pt idx="9128">25</cx:pt>
          <cx:pt idx="9129">18</cx:pt>
          <cx:pt idx="9130">21</cx:pt>
          <cx:pt idx="9131">15</cx:pt>
          <cx:pt idx="9132">28</cx:pt>
          <cx:pt idx="9133">0</cx:pt>
          <cx:pt idx="9134">31</cx:pt>
          <cx:pt idx="9135">31</cx:pt>
          <cx:pt idx="9136">8</cx:pt>
          <cx:pt idx="9137">5</cx:pt>
          <cx:pt idx="9138">40</cx:pt>
          <cx:pt idx="9139">2</cx:pt>
          <cx:pt idx="9140">19</cx:pt>
          <cx:pt idx="9141">40</cx:pt>
          <cx:pt idx="9142">32</cx:pt>
          <cx:pt idx="9143">9</cx:pt>
          <cx:pt idx="9144">12</cx:pt>
          <cx:pt idx="9145">7</cx:pt>
          <cx:pt idx="9146">15</cx:pt>
          <cx:pt idx="9147">4</cx:pt>
          <cx:pt idx="9148">13</cx:pt>
          <cx:pt idx="9149">31</cx:pt>
          <cx:pt idx="9150">10</cx:pt>
          <cx:pt idx="9151">2</cx:pt>
          <cx:pt idx="9152">42</cx:pt>
          <cx:pt idx="9153">0</cx:pt>
          <cx:pt idx="9154">15</cx:pt>
          <cx:pt idx="9155">37</cx:pt>
          <cx:pt idx="9156">31</cx:pt>
          <cx:pt idx="9157">5</cx:pt>
          <cx:pt idx="9158">2</cx:pt>
          <cx:pt idx="9159">7</cx:pt>
          <cx:pt idx="9160">23</cx:pt>
          <cx:pt idx="9161">30</cx:pt>
          <cx:pt idx="9162">26</cx:pt>
          <cx:pt idx="9163">19</cx:pt>
          <cx:pt idx="9164">6</cx:pt>
          <cx:pt idx="9165">1</cx:pt>
          <cx:pt idx="9166">16</cx:pt>
          <cx:pt idx="9167">25</cx:pt>
          <cx:pt idx="9168">32</cx:pt>
          <cx:pt idx="9169">20</cx:pt>
          <cx:pt idx="9170">1</cx:pt>
          <cx:pt idx="9171">35</cx:pt>
          <cx:pt idx="9172">13</cx:pt>
          <cx:pt idx="9173">3</cx:pt>
          <cx:pt idx="9174">15</cx:pt>
          <cx:pt idx="9175">38</cx:pt>
          <cx:pt idx="9176">1</cx:pt>
          <cx:pt idx="9177">27</cx:pt>
          <cx:pt idx="9178">34</cx:pt>
          <cx:pt idx="9179">10</cx:pt>
          <cx:pt idx="9180">27</cx:pt>
          <cx:pt idx="9181">21</cx:pt>
          <cx:pt idx="9182">2</cx:pt>
          <cx:pt idx="9183">41</cx:pt>
          <cx:pt idx="9184">35</cx:pt>
          <cx:pt idx="9185">20</cx:pt>
          <cx:pt idx="9186">6</cx:pt>
          <cx:pt idx="9187">35</cx:pt>
          <cx:pt idx="9188">9</cx:pt>
          <cx:pt idx="9189">37</cx:pt>
          <cx:pt idx="9190">31</cx:pt>
          <cx:pt idx="9191">27</cx:pt>
          <cx:pt idx="9192">20</cx:pt>
          <cx:pt idx="9193">42</cx:pt>
          <cx:pt idx="9194">41</cx:pt>
          <cx:pt idx="9195">11</cx:pt>
          <cx:pt idx="9196">12</cx:pt>
          <cx:pt idx="9197">27</cx:pt>
          <cx:pt idx="9198">23</cx:pt>
          <cx:pt idx="9199">26</cx:pt>
          <cx:pt idx="9200">6</cx:pt>
          <cx:pt idx="9201">0</cx:pt>
          <cx:pt idx="9202">42</cx:pt>
          <cx:pt idx="9203">38</cx:pt>
          <cx:pt idx="9204">5</cx:pt>
          <cx:pt idx="9205">6</cx:pt>
          <cx:pt idx="9206">38</cx:pt>
          <cx:pt idx="9207">11</cx:pt>
          <cx:pt idx="9208">21</cx:pt>
          <cx:pt idx="9209">14</cx:pt>
          <cx:pt idx="9210">10</cx:pt>
          <cx:pt idx="9211">21</cx:pt>
          <cx:pt idx="9212">40</cx:pt>
          <cx:pt idx="9213">30</cx:pt>
          <cx:pt idx="9214">22</cx:pt>
          <cx:pt idx="9215">27</cx:pt>
          <cx:pt idx="9216">2</cx:pt>
          <cx:pt idx="9217">19</cx:pt>
          <cx:pt idx="9218">4</cx:pt>
          <cx:pt idx="9219">10</cx:pt>
          <cx:pt idx="9220">27</cx:pt>
          <cx:pt idx="9221">31</cx:pt>
          <cx:pt idx="9222">4</cx:pt>
          <cx:pt idx="9223">7</cx:pt>
          <cx:pt idx="9224">14</cx:pt>
          <cx:pt idx="9225">11</cx:pt>
          <cx:pt idx="9226">6</cx:pt>
          <cx:pt idx="9227">1</cx:pt>
          <cx:pt idx="9228">35</cx:pt>
          <cx:pt idx="9229">26</cx:pt>
          <cx:pt idx="9230">3</cx:pt>
          <cx:pt idx="9231">30</cx:pt>
          <cx:pt idx="9232">3</cx:pt>
          <cx:pt idx="9233">39</cx:pt>
          <cx:pt idx="9234">3</cx:pt>
          <cx:pt idx="9235">16</cx:pt>
          <cx:pt idx="9236">28</cx:pt>
          <cx:pt idx="9237">33</cx:pt>
          <cx:pt idx="9238">29</cx:pt>
          <cx:pt idx="9239">18</cx:pt>
          <cx:pt idx="9240">38</cx:pt>
          <cx:pt idx="9241">40</cx:pt>
          <cx:pt idx="9242">38</cx:pt>
          <cx:pt idx="9243">40</cx:pt>
          <cx:pt idx="9244">32</cx:pt>
          <cx:pt idx="9245">12</cx:pt>
          <cx:pt idx="9246">28</cx:pt>
          <cx:pt idx="9247">5</cx:pt>
          <cx:pt idx="9248">16</cx:pt>
          <cx:pt idx="9249">5</cx:pt>
          <cx:pt idx="9250">2</cx:pt>
          <cx:pt idx="9251">9</cx:pt>
          <cx:pt idx="9252">28</cx:pt>
          <cx:pt idx="9253">40</cx:pt>
          <cx:pt idx="9254">34</cx:pt>
          <cx:pt idx="9255">0</cx:pt>
          <cx:pt idx="9256">35</cx:pt>
          <cx:pt idx="9257">7</cx:pt>
          <cx:pt idx="9258">3</cx:pt>
          <cx:pt idx="9259">9</cx:pt>
          <cx:pt idx="9260">13</cx:pt>
          <cx:pt idx="9261">30</cx:pt>
          <cx:pt idx="9262">31</cx:pt>
          <cx:pt idx="9263">13</cx:pt>
          <cx:pt idx="9264">23</cx:pt>
          <cx:pt idx="9265">20</cx:pt>
          <cx:pt idx="9266">1</cx:pt>
          <cx:pt idx="9267">8</cx:pt>
          <cx:pt idx="9268">32</cx:pt>
          <cx:pt idx="9269">12</cx:pt>
          <cx:pt idx="9270">21</cx:pt>
          <cx:pt idx="9271">36</cx:pt>
          <cx:pt idx="9272">0</cx:pt>
          <cx:pt idx="9273">25</cx:pt>
          <cx:pt idx="9274">24</cx:pt>
          <cx:pt idx="9275">13</cx:pt>
          <cx:pt idx="9276">8</cx:pt>
          <cx:pt idx="9277">39</cx:pt>
          <cx:pt idx="9278">24</cx:pt>
          <cx:pt idx="9279">0</cx:pt>
          <cx:pt idx="9280">25</cx:pt>
          <cx:pt idx="9281">22</cx:pt>
          <cx:pt idx="9282">31</cx:pt>
          <cx:pt idx="9283">2</cx:pt>
          <cx:pt idx="9284">16</cx:pt>
          <cx:pt idx="9285">38</cx:pt>
          <cx:pt idx="9286">26</cx:pt>
          <cx:pt idx="9287">25</cx:pt>
          <cx:pt idx="9288">20</cx:pt>
          <cx:pt idx="9289">12</cx:pt>
          <cx:pt idx="9290">4</cx:pt>
          <cx:pt idx="9291">18</cx:pt>
          <cx:pt idx="9292">7</cx:pt>
          <cx:pt idx="9293">39</cx:pt>
          <cx:pt idx="9294">38</cx:pt>
          <cx:pt idx="9295">6</cx:pt>
          <cx:pt idx="9296">9</cx:pt>
          <cx:pt idx="9297">1</cx:pt>
          <cx:pt idx="9298">14</cx:pt>
          <cx:pt idx="9299">22</cx:pt>
          <cx:pt idx="9300">8</cx:pt>
          <cx:pt idx="9301">6</cx:pt>
          <cx:pt idx="9302">22</cx:pt>
          <cx:pt idx="9303">15</cx:pt>
          <cx:pt idx="9304">9</cx:pt>
          <cx:pt idx="9305">20</cx:pt>
          <cx:pt idx="9306">35</cx:pt>
          <cx:pt idx="9307">9</cx:pt>
          <cx:pt idx="9308">26</cx:pt>
          <cx:pt idx="9309">40</cx:pt>
          <cx:pt idx="9310">31</cx:pt>
          <cx:pt idx="9311">10</cx:pt>
          <cx:pt idx="9312">24</cx:pt>
          <cx:pt idx="9313">10</cx:pt>
          <cx:pt idx="9314">40</cx:pt>
          <cx:pt idx="9315">5</cx:pt>
          <cx:pt idx="9316">24</cx:pt>
          <cx:pt idx="9317">7</cx:pt>
          <cx:pt idx="9318">24</cx:pt>
          <cx:pt idx="9319">18</cx:pt>
          <cx:pt idx="9320">4</cx:pt>
          <cx:pt idx="9321">31</cx:pt>
          <cx:pt idx="9322">22</cx:pt>
          <cx:pt idx="9323">30</cx:pt>
          <cx:pt idx="9324">3</cx:pt>
          <cx:pt idx="9325">42</cx:pt>
          <cx:pt idx="9326">15</cx:pt>
          <cx:pt idx="9327">26</cx:pt>
          <cx:pt idx="9328">16</cx:pt>
          <cx:pt idx="9329">28</cx:pt>
          <cx:pt idx="9330">6</cx:pt>
          <cx:pt idx="9331">21</cx:pt>
          <cx:pt idx="9332">25</cx:pt>
          <cx:pt idx="9333">16</cx:pt>
          <cx:pt idx="9334">15</cx:pt>
          <cx:pt idx="9335">30</cx:pt>
          <cx:pt idx="9336">31</cx:pt>
          <cx:pt idx="9337">6</cx:pt>
          <cx:pt idx="9338">3</cx:pt>
          <cx:pt idx="9339">23</cx:pt>
          <cx:pt idx="9340">21</cx:pt>
          <cx:pt idx="9341">10</cx:pt>
          <cx:pt idx="9342">40</cx:pt>
          <cx:pt idx="9343">16</cx:pt>
          <cx:pt idx="9344">12</cx:pt>
          <cx:pt idx="9345">10</cx:pt>
          <cx:pt idx="9346">1</cx:pt>
          <cx:pt idx="9347">4</cx:pt>
          <cx:pt idx="9348">40</cx:pt>
          <cx:pt idx="9349">3</cx:pt>
          <cx:pt idx="9350">5</cx:pt>
          <cx:pt idx="9351">8</cx:pt>
          <cx:pt idx="9352">32</cx:pt>
          <cx:pt idx="9353">27</cx:pt>
          <cx:pt idx="9354">14</cx:pt>
          <cx:pt idx="9355">41</cx:pt>
          <cx:pt idx="9356">24</cx:pt>
          <cx:pt idx="9357">12</cx:pt>
          <cx:pt idx="9358">18</cx:pt>
          <cx:pt idx="9359">14</cx:pt>
          <cx:pt idx="9360">38</cx:pt>
          <cx:pt idx="9361">40</cx:pt>
          <cx:pt idx="9362">27</cx:pt>
          <cx:pt idx="9363">22</cx:pt>
          <cx:pt idx="9364">18</cx:pt>
          <cx:pt idx="9365">33</cx:pt>
          <cx:pt idx="9366">10</cx:pt>
          <cx:pt idx="9367">42</cx:pt>
          <cx:pt idx="9368">9</cx:pt>
          <cx:pt idx="9369">26</cx:pt>
          <cx:pt idx="9370">42</cx:pt>
          <cx:pt idx="9371">8</cx:pt>
          <cx:pt idx="9372">22</cx:pt>
          <cx:pt idx="9373">10</cx:pt>
          <cx:pt idx="9374">2</cx:pt>
          <cx:pt idx="9375">23</cx:pt>
          <cx:pt idx="9376">7</cx:pt>
          <cx:pt idx="9377">13</cx:pt>
          <cx:pt idx="9378">3</cx:pt>
          <cx:pt idx="9379">35</cx:pt>
          <cx:pt idx="9380">26</cx:pt>
          <cx:pt idx="9381">19</cx:pt>
          <cx:pt idx="9382">26</cx:pt>
          <cx:pt idx="9383">35</cx:pt>
          <cx:pt idx="9384">6</cx:pt>
          <cx:pt idx="9385">5</cx:pt>
          <cx:pt idx="9386">12</cx:pt>
          <cx:pt idx="9387">28</cx:pt>
          <cx:pt idx="9388">0</cx:pt>
          <cx:pt idx="9389">19</cx:pt>
          <cx:pt idx="9390">11</cx:pt>
          <cx:pt idx="9391">37</cx:pt>
          <cx:pt idx="9392">3</cx:pt>
          <cx:pt idx="9393">17</cx:pt>
          <cx:pt idx="9394">17</cx:pt>
          <cx:pt idx="9395">13</cx:pt>
          <cx:pt idx="9396">39</cx:pt>
          <cx:pt idx="9397">37</cx:pt>
          <cx:pt idx="9398">42</cx:pt>
          <cx:pt idx="9399">8</cx:pt>
          <cx:pt idx="9400">11</cx:pt>
          <cx:pt idx="9401">6</cx:pt>
          <cx:pt idx="9402">14</cx:pt>
          <cx:pt idx="9403">26</cx:pt>
          <cx:pt idx="9404">28</cx:pt>
          <cx:pt idx="9405">37</cx:pt>
          <cx:pt idx="9406">15</cx:pt>
          <cx:pt idx="9407">29</cx:pt>
          <cx:pt idx="9408">11</cx:pt>
          <cx:pt idx="9409">15</cx:pt>
          <cx:pt idx="9410">30</cx:pt>
          <cx:pt idx="9411">16</cx:pt>
          <cx:pt idx="9412">20</cx:pt>
          <cx:pt idx="9413">21</cx:pt>
          <cx:pt idx="9414">33</cx:pt>
          <cx:pt idx="9415">32</cx:pt>
          <cx:pt idx="9416">18</cx:pt>
          <cx:pt idx="9417">7</cx:pt>
          <cx:pt idx="9418">34</cx:pt>
          <cx:pt idx="9419">13</cx:pt>
          <cx:pt idx="9420">20</cx:pt>
          <cx:pt idx="9421">26</cx:pt>
          <cx:pt idx="9422">40</cx:pt>
          <cx:pt idx="9423">9</cx:pt>
          <cx:pt idx="9424">30</cx:pt>
          <cx:pt idx="9425">16</cx:pt>
          <cx:pt idx="9426">36</cx:pt>
          <cx:pt idx="9427">4</cx:pt>
          <cx:pt idx="9428">12</cx:pt>
          <cx:pt idx="9429">9</cx:pt>
          <cx:pt idx="9430">35</cx:pt>
          <cx:pt idx="9431">10</cx:pt>
          <cx:pt idx="9432">8</cx:pt>
          <cx:pt idx="9433">2</cx:pt>
          <cx:pt idx="9434">37</cx:pt>
          <cx:pt idx="9435">26</cx:pt>
          <cx:pt idx="9436">22</cx:pt>
          <cx:pt idx="9437">2</cx:pt>
          <cx:pt idx="9438">36</cx:pt>
          <cx:pt idx="9439">21</cx:pt>
          <cx:pt idx="9440">38</cx:pt>
          <cx:pt idx="9441">36</cx:pt>
          <cx:pt idx="9442">19</cx:pt>
          <cx:pt idx="9443">31</cx:pt>
          <cx:pt idx="9444">26</cx:pt>
          <cx:pt idx="9445">22</cx:pt>
          <cx:pt idx="9446">17</cx:pt>
          <cx:pt idx="9447">15</cx:pt>
          <cx:pt idx="9448">0</cx:pt>
          <cx:pt idx="9449">1</cx:pt>
          <cx:pt idx="9450">17</cx:pt>
          <cx:pt idx="9451">29</cx:pt>
          <cx:pt idx="9452">4</cx:pt>
          <cx:pt idx="9453">11</cx:pt>
          <cx:pt idx="9454">6</cx:pt>
          <cx:pt idx="9455">16</cx:pt>
          <cx:pt idx="9456">18</cx:pt>
          <cx:pt idx="9457">25</cx:pt>
          <cx:pt idx="9458">6</cx:pt>
          <cx:pt idx="9459">18</cx:pt>
          <cx:pt idx="9460">0</cx:pt>
          <cx:pt idx="9461">42</cx:pt>
          <cx:pt idx="9462">42</cx:pt>
          <cx:pt idx="9463">3</cx:pt>
          <cx:pt idx="9464">32</cx:pt>
          <cx:pt idx="9465">21</cx:pt>
          <cx:pt idx="9466">33</cx:pt>
          <cx:pt idx="9467">12</cx:pt>
          <cx:pt idx="9468">38</cx:pt>
          <cx:pt idx="9469">41</cx:pt>
          <cx:pt idx="9470">1</cx:pt>
          <cx:pt idx="9471">28</cx:pt>
          <cx:pt idx="9472">7</cx:pt>
          <cx:pt idx="9473">16</cx:pt>
          <cx:pt idx="9474">7</cx:pt>
          <cx:pt idx="9475">16</cx:pt>
          <cx:pt idx="9476">23</cx:pt>
          <cx:pt idx="9477">15</cx:pt>
          <cx:pt idx="9478">11</cx:pt>
          <cx:pt idx="9479">20</cx:pt>
          <cx:pt idx="9480">7</cx:pt>
          <cx:pt idx="9481">22</cx:pt>
          <cx:pt idx="9482">15</cx:pt>
          <cx:pt idx="9483">0</cx:pt>
          <cx:pt idx="9484">2</cx:pt>
          <cx:pt idx="9485">27</cx:pt>
          <cx:pt idx="9486">17</cx:pt>
          <cx:pt idx="9487">23</cx:pt>
          <cx:pt idx="9488">31</cx:pt>
          <cx:pt idx="9489">13</cx:pt>
          <cx:pt idx="9490">3</cx:pt>
          <cx:pt idx="9491">21</cx:pt>
          <cx:pt idx="9492">32</cx:pt>
          <cx:pt idx="9493">33</cx:pt>
          <cx:pt idx="9494">16</cx:pt>
          <cx:pt idx="9495">3</cx:pt>
          <cx:pt idx="9496">1</cx:pt>
          <cx:pt idx="9497">26</cx:pt>
          <cx:pt idx="9498">30</cx:pt>
          <cx:pt idx="9499">18</cx:pt>
          <cx:pt idx="9500">17</cx:pt>
          <cx:pt idx="9501">38</cx:pt>
          <cx:pt idx="9502">4</cx:pt>
          <cx:pt idx="9503">21</cx:pt>
          <cx:pt idx="9504">17</cx:pt>
          <cx:pt idx="9505">19</cx:pt>
          <cx:pt idx="9506">18</cx:pt>
          <cx:pt idx="9507">17</cx:pt>
          <cx:pt idx="9508">41</cx:pt>
          <cx:pt idx="9509">20</cx:pt>
          <cx:pt idx="9510">26</cx:pt>
          <cx:pt idx="9511">2</cx:pt>
          <cx:pt idx="9512">19</cx:pt>
          <cx:pt idx="9513">30</cx:pt>
          <cx:pt idx="9514">32</cx:pt>
          <cx:pt idx="9515">5</cx:pt>
          <cx:pt idx="9516">18</cx:pt>
          <cx:pt idx="9517">15</cx:pt>
          <cx:pt idx="9518">27</cx:pt>
          <cx:pt idx="9519">1</cx:pt>
          <cx:pt idx="9520">18</cx:pt>
          <cx:pt idx="9521">26</cx:pt>
          <cx:pt idx="9522">7</cx:pt>
          <cx:pt idx="9523">2</cx:pt>
          <cx:pt idx="9524">23</cx:pt>
          <cx:pt idx="9525">12</cx:pt>
          <cx:pt idx="9526">11</cx:pt>
          <cx:pt idx="9527">30</cx:pt>
          <cx:pt idx="9528">42</cx:pt>
          <cx:pt idx="9529">3</cx:pt>
          <cx:pt idx="9530">31</cx:pt>
          <cx:pt idx="9531">5</cx:pt>
          <cx:pt idx="9532">14</cx:pt>
          <cx:pt idx="9533">1</cx:pt>
          <cx:pt idx="9534">26</cx:pt>
          <cx:pt idx="9535">24</cx:pt>
          <cx:pt idx="9536">27</cx:pt>
          <cx:pt idx="9537">7</cx:pt>
          <cx:pt idx="9538">40</cx:pt>
          <cx:pt idx="9539">12</cx:pt>
          <cx:pt idx="9540">28</cx:pt>
          <cx:pt idx="9541">5</cx:pt>
          <cx:pt idx="9542">21</cx:pt>
          <cx:pt idx="9543">37</cx:pt>
          <cx:pt idx="9544">21</cx:pt>
          <cx:pt idx="9545">41</cx:pt>
          <cx:pt idx="9546">34</cx:pt>
          <cx:pt idx="9547">42</cx:pt>
          <cx:pt idx="9548">16</cx:pt>
          <cx:pt idx="9549">14</cx:pt>
          <cx:pt idx="9550">4</cx:pt>
          <cx:pt idx="9551">8</cx:pt>
          <cx:pt idx="9552">42</cx:pt>
          <cx:pt idx="9553">13</cx:pt>
          <cx:pt idx="9554">12</cx:pt>
          <cx:pt idx="9555">15</cx:pt>
          <cx:pt idx="9556">39</cx:pt>
          <cx:pt idx="9557">39</cx:pt>
          <cx:pt idx="9558">31</cx:pt>
          <cx:pt idx="9559">16</cx:pt>
          <cx:pt idx="9560">12</cx:pt>
          <cx:pt idx="9561">10</cx:pt>
          <cx:pt idx="9562">38</cx:pt>
          <cx:pt idx="9563">8</cx:pt>
          <cx:pt idx="9564">25</cx:pt>
          <cx:pt idx="9565">16</cx:pt>
          <cx:pt idx="9566">1</cx:pt>
          <cx:pt idx="9567">38</cx:pt>
          <cx:pt idx="9568">24</cx:pt>
          <cx:pt idx="9569">19</cx:pt>
          <cx:pt idx="9570">42</cx:pt>
          <cx:pt idx="9571">19</cx:pt>
          <cx:pt idx="9572">40</cx:pt>
          <cx:pt idx="9573">26</cx:pt>
          <cx:pt idx="9574">17</cx:pt>
          <cx:pt idx="9575">22</cx:pt>
          <cx:pt idx="9576">30</cx:pt>
          <cx:pt idx="9577">40</cx:pt>
          <cx:pt idx="9578">30</cx:pt>
          <cx:pt idx="9579">8</cx:pt>
          <cx:pt idx="9580">23</cx:pt>
          <cx:pt idx="9581">21</cx:pt>
          <cx:pt idx="9582">22</cx:pt>
          <cx:pt idx="9583">9</cx:pt>
          <cx:pt idx="9584">21</cx:pt>
          <cx:pt idx="9585">13</cx:pt>
          <cx:pt idx="9586">16</cx:pt>
          <cx:pt idx="9587">27</cx:pt>
          <cx:pt idx="9588">0</cx:pt>
          <cx:pt idx="9589">16</cx:pt>
          <cx:pt idx="9590">10</cx:pt>
          <cx:pt idx="9591">8</cx:pt>
          <cx:pt idx="9592">17</cx:pt>
          <cx:pt idx="9593">41</cx:pt>
          <cx:pt idx="9594">29</cx:pt>
          <cx:pt idx="9595">3</cx:pt>
          <cx:pt idx="9596">24</cx:pt>
          <cx:pt idx="9597">29</cx:pt>
          <cx:pt idx="9598">22</cx:pt>
          <cx:pt idx="9599">34</cx:pt>
          <cx:pt idx="9600">22</cx:pt>
          <cx:pt idx="9601">32</cx:pt>
          <cx:pt idx="9602">2</cx:pt>
          <cx:pt idx="9603">37</cx:pt>
          <cx:pt idx="9604">6</cx:pt>
          <cx:pt idx="9605">4</cx:pt>
          <cx:pt idx="9606">36</cx:pt>
          <cx:pt idx="9607">40</cx:pt>
          <cx:pt idx="9608">32</cx:pt>
          <cx:pt idx="9609">41</cx:pt>
          <cx:pt idx="9610">31</cx:pt>
          <cx:pt idx="9611">19</cx:pt>
          <cx:pt idx="9612">8</cx:pt>
          <cx:pt idx="9613">2</cx:pt>
          <cx:pt idx="9614">14</cx:pt>
          <cx:pt idx="9615">37</cx:pt>
          <cx:pt idx="9616">15</cx:pt>
          <cx:pt idx="9617">6</cx:pt>
          <cx:pt idx="9618">0</cx:pt>
          <cx:pt idx="9619">31</cx:pt>
          <cx:pt idx="9620">17</cx:pt>
          <cx:pt idx="9621">7</cx:pt>
          <cx:pt idx="9622">16</cx:pt>
          <cx:pt idx="9623">17</cx:pt>
          <cx:pt idx="9624">20</cx:pt>
          <cx:pt idx="9625">8</cx:pt>
          <cx:pt idx="9626">20</cx:pt>
          <cx:pt idx="9627">12</cx:pt>
          <cx:pt idx="9628">1</cx:pt>
          <cx:pt idx="9629">0</cx:pt>
          <cx:pt idx="9630">7</cx:pt>
          <cx:pt idx="9631">10</cx:pt>
          <cx:pt idx="9632">1</cx:pt>
          <cx:pt idx="9633">36</cx:pt>
          <cx:pt idx="9634">18</cx:pt>
          <cx:pt idx="9635">35</cx:pt>
          <cx:pt idx="9636">8</cx:pt>
          <cx:pt idx="9637">27</cx:pt>
          <cx:pt idx="9638">7</cx:pt>
          <cx:pt idx="9639">30</cx:pt>
          <cx:pt idx="9640">23</cx:pt>
          <cx:pt idx="9641">32</cx:pt>
          <cx:pt idx="9642">27</cx:pt>
          <cx:pt idx="9643">37</cx:pt>
          <cx:pt idx="9644">36</cx:pt>
          <cx:pt idx="9645">30</cx:pt>
          <cx:pt idx="9646">13</cx:pt>
          <cx:pt idx="9647">2</cx:pt>
          <cx:pt idx="9648">3</cx:pt>
          <cx:pt idx="9649">42</cx:pt>
          <cx:pt idx="9650">35</cx:pt>
          <cx:pt idx="9651">3</cx:pt>
          <cx:pt idx="9652">6</cx:pt>
          <cx:pt idx="9653">12</cx:pt>
          <cx:pt idx="9654">33</cx:pt>
          <cx:pt idx="9655">25</cx:pt>
          <cx:pt idx="9656">6</cx:pt>
          <cx:pt idx="9657">34</cx:pt>
          <cx:pt idx="9658">0</cx:pt>
          <cx:pt idx="9659">3</cx:pt>
          <cx:pt idx="9660">22</cx:pt>
          <cx:pt idx="9661">23</cx:pt>
          <cx:pt idx="9662">3</cx:pt>
          <cx:pt idx="9663">1</cx:pt>
          <cx:pt idx="9664">10</cx:pt>
          <cx:pt idx="9665">8</cx:pt>
          <cx:pt idx="9666">14</cx:pt>
          <cx:pt idx="9667">30</cx:pt>
          <cx:pt idx="9668">0</cx:pt>
          <cx:pt idx="9669">38</cx:pt>
          <cx:pt idx="9670">2</cx:pt>
          <cx:pt idx="9671">24</cx:pt>
          <cx:pt idx="9672">23</cx:pt>
          <cx:pt idx="9673">16</cx:pt>
          <cx:pt idx="9674">38</cx:pt>
          <cx:pt idx="9675">26</cx:pt>
          <cx:pt idx="9676">35</cx:pt>
          <cx:pt idx="9677">8</cx:pt>
          <cx:pt idx="9678">17</cx:pt>
          <cx:pt idx="9679">26</cx:pt>
          <cx:pt idx="9680">16</cx:pt>
          <cx:pt idx="9681">36</cx:pt>
          <cx:pt idx="9682">5</cx:pt>
          <cx:pt idx="9683">13</cx:pt>
          <cx:pt idx="9684">3</cx:pt>
          <cx:pt idx="9685">41</cx:pt>
          <cx:pt idx="9686">2</cx:pt>
          <cx:pt idx="9687">36</cx:pt>
          <cx:pt idx="9688">7</cx:pt>
          <cx:pt idx="9689">35</cx:pt>
          <cx:pt idx="9690">10</cx:pt>
          <cx:pt idx="9691">38</cx:pt>
          <cx:pt idx="9692">38</cx:pt>
          <cx:pt idx="9693">10</cx:pt>
          <cx:pt idx="9694">31</cx:pt>
          <cx:pt idx="9695">2</cx:pt>
          <cx:pt idx="9696">23</cx:pt>
          <cx:pt idx="9697">20</cx:pt>
          <cx:pt idx="9698">20</cx:pt>
          <cx:pt idx="9699">20</cx:pt>
          <cx:pt idx="9700">33</cx:pt>
          <cx:pt idx="9701">14</cx:pt>
          <cx:pt idx="9702">13</cx:pt>
          <cx:pt idx="9703">35</cx:pt>
          <cx:pt idx="9704">42</cx:pt>
          <cx:pt idx="9705">3</cx:pt>
          <cx:pt idx="9706">13</cx:pt>
          <cx:pt idx="9707">31</cx:pt>
          <cx:pt idx="9708">36</cx:pt>
          <cx:pt idx="9709">39</cx:pt>
          <cx:pt idx="9710">26</cx:pt>
          <cx:pt idx="9711">2</cx:pt>
          <cx:pt idx="9712">6</cx:pt>
          <cx:pt idx="9713">7</cx:pt>
          <cx:pt idx="9714">13</cx:pt>
          <cx:pt idx="9715">36</cx:pt>
          <cx:pt idx="9716">18</cx:pt>
          <cx:pt idx="9717">38</cx:pt>
          <cx:pt idx="9718">7</cx:pt>
          <cx:pt idx="9719">0</cx:pt>
          <cx:pt idx="9720">17</cx:pt>
          <cx:pt idx="9721">4</cx:pt>
          <cx:pt idx="9722">10</cx:pt>
          <cx:pt idx="9723">22</cx:pt>
          <cx:pt idx="9724">28</cx:pt>
          <cx:pt idx="9725">6</cx:pt>
          <cx:pt idx="9726">30</cx:pt>
          <cx:pt idx="9727">30</cx:pt>
          <cx:pt idx="9728">32</cx:pt>
          <cx:pt idx="9729">17</cx:pt>
          <cx:pt idx="9730">27</cx:pt>
          <cx:pt idx="9731">10</cx:pt>
          <cx:pt idx="9732">5</cx:pt>
          <cx:pt idx="9733">4</cx:pt>
          <cx:pt idx="9734">25</cx:pt>
          <cx:pt idx="9735">7</cx:pt>
          <cx:pt idx="9736">26</cx:pt>
          <cx:pt idx="9737">20</cx:pt>
          <cx:pt idx="9738">32</cx:pt>
          <cx:pt idx="9739">19</cx:pt>
          <cx:pt idx="9740">27</cx:pt>
          <cx:pt idx="9741">22</cx:pt>
          <cx:pt idx="9742">17</cx:pt>
          <cx:pt idx="9743">30</cx:pt>
          <cx:pt idx="9744">37</cx:pt>
          <cx:pt idx="9745">28</cx:pt>
          <cx:pt idx="9746">18</cx:pt>
          <cx:pt idx="9747">26</cx:pt>
          <cx:pt idx="9748">35</cx:pt>
          <cx:pt idx="9749">16</cx:pt>
          <cx:pt idx="9750">18</cx:pt>
          <cx:pt idx="9751">19</cx:pt>
          <cx:pt idx="9752">11</cx:pt>
          <cx:pt idx="9753">26</cx:pt>
          <cx:pt idx="9754">31</cx:pt>
          <cx:pt idx="9755">28</cx:pt>
          <cx:pt idx="9756">26</cx:pt>
          <cx:pt idx="9757">41</cx:pt>
          <cx:pt idx="9758">23</cx:pt>
          <cx:pt idx="9759">33</cx:pt>
          <cx:pt idx="9760">14</cx:pt>
          <cx:pt idx="9761">18</cx:pt>
          <cx:pt idx="9762">14</cx:pt>
          <cx:pt idx="9763">29</cx:pt>
          <cx:pt idx="9764">38</cx:pt>
          <cx:pt idx="9765">2</cx:pt>
          <cx:pt idx="9766">7</cx:pt>
          <cx:pt idx="9767">8</cx:pt>
          <cx:pt idx="9768">7</cx:pt>
          <cx:pt idx="9769">10</cx:pt>
          <cx:pt idx="9770">21</cx:pt>
          <cx:pt idx="9771">36</cx:pt>
          <cx:pt idx="9772">16</cx:pt>
          <cx:pt idx="9773">23</cx:pt>
          <cx:pt idx="9774">40</cx:pt>
          <cx:pt idx="9775">18</cx:pt>
          <cx:pt idx="9776">25</cx:pt>
          <cx:pt idx="9777">0</cx:pt>
          <cx:pt idx="9778">22</cx:pt>
          <cx:pt idx="9779">24</cx:pt>
          <cx:pt idx="9780">41</cx:pt>
          <cx:pt idx="9781">6</cx:pt>
          <cx:pt idx="9782">28</cx:pt>
          <cx:pt idx="9783">27</cx:pt>
          <cx:pt idx="9784">12</cx:pt>
          <cx:pt idx="9785">9</cx:pt>
          <cx:pt idx="9786">16</cx:pt>
          <cx:pt idx="9787">15</cx:pt>
          <cx:pt idx="9788">14</cx:pt>
          <cx:pt idx="9789">30</cx:pt>
          <cx:pt idx="9790">0</cx:pt>
          <cx:pt idx="9791">42</cx:pt>
          <cx:pt idx="9792">1</cx:pt>
          <cx:pt idx="9793">12</cx:pt>
          <cx:pt idx="9794">24</cx:pt>
          <cx:pt idx="9795">9</cx:pt>
          <cx:pt idx="9796">4</cx:pt>
          <cx:pt idx="9797">9</cx:pt>
          <cx:pt idx="9798">9</cx:pt>
          <cx:pt idx="9799">27</cx:pt>
          <cx:pt idx="9800">0</cx:pt>
          <cx:pt idx="9801">28</cx:pt>
          <cx:pt idx="9802">12</cx:pt>
          <cx:pt idx="9803">13</cx:pt>
          <cx:pt idx="9804">33</cx:pt>
          <cx:pt idx="9805">6</cx:pt>
          <cx:pt idx="9806">1</cx:pt>
          <cx:pt idx="9807">14</cx:pt>
          <cx:pt idx="9808">37</cx:pt>
          <cx:pt idx="9809">38</cx:pt>
          <cx:pt idx="9810">3</cx:pt>
          <cx:pt idx="9811">14</cx:pt>
          <cx:pt idx="9812">15</cx:pt>
          <cx:pt idx="9813">6</cx:pt>
          <cx:pt idx="9814">29</cx:pt>
          <cx:pt idx="9815">32</cx:pt>
          <cx:pt idx="9816">33</cx:pt>
          <cx:pt idx="9817">1</cx:pt>
          <cx:pt idx="9818">39</cx:pt>
          <cx:pt idx="9819">30</cx:pt>
          <cx:pt idx="9820">41</cx:pt>
          <cx:pt idx="9821">0</cx:pt>
          <cx:pt idx="9822">22</cx:pt>
          <cx:pt idx="9823">16</cx:pt>
          <cx:pt idx="9824">39</cx:pt>
          <cx:pt idx="9825">4</cx:pt>
          <cx:pt idx="9826">22</cx:pt>
          <cx:pt idx="9827">32</cx:pt>
          <cx:pt idx="9828">3</cx:pt>
          <cx:pt idx="9829">18</cx:pt>
          <cx:pt idx="9830">8</cx:pt>
          <cx:pt idx="9831">28</cx:pt>
          <cx:pt idx="9832">42</cx:pt>
          <cx:pt idx="9833">9</cx:pt>
          <cx:pt idx="9834">4</cx:pt>
          <cx:pt idx="9835">15</cx:pt>
          <cx:pt idx="9836">0</cx:pt>
          <cx:pt idx="9837">6</cx:pt>
          <cx:pt idx="9838">2</cx:pt>
          <cx:pt idx="9839">20</cx:pt>
          <cx:pt idx="9840">3</cx:pt>
          <cx:pt idx="9841">7</cx:pt>
          <cx:pt idx="9842">24</cx:pt>
          <cx:pt idx="9843">34</cx:pt>
          <cx:pt idx="9844">26</cx:pt>
          <cx:pt idx="9845">15</cx:pt>
          <cx:pt idx="9846">23</cx:pt>
          <cx:pt idx="9847">17</cx:pt>
          <cx:pt idx="9848">29</cx:pt>
          <cx:pt idx="9849">37</cx:pt>
          <cx:pt idx="9850">37</cx:pt>
          <cx:pt idx="9851">3</cx:pt>
          <cx:pt idx="9852">26</cx:pt>
          <cx:pt idx="9853">14</cx:pt>
          <cx:pt idx="9854">30</cx:pt>
          <cx:pt idx="9855">40</cx:pt>
          <cx:pt idx="9856">38</cx:pt>
          <cx:pt idx="9857">22</cx:pt>
          <cx:pt idx="9858">5</cx:pt>
          <cx:pt idx="9859">24</cx:pt>
          <cx:pt idx="9860">16</cx:pt>
          <cx:pt idx="9861">23</cx:pt>
          <cx:pt idx="9862">22</cx:pt>
          <cx:pt idx="9863">27</cx:pt>
          <cx:pt idx="9864">25</cx:pt>
          <cx:pt idx="9865">12</cx:pt>
          <cx:pt idx="9866">1</cx:pt>
          <cx:pt idx="9867">1</cx:pt>
          <cx:pt idx="9868">7</cx:pt>
          <cx:pt idx="9869">31</cx:pt>
          <cx:pt idx="9870">27</cx:pt>
          <cx:pt idx="9871">8</cx:pt>
        </cx:lvl>
      </cx:numDim>
    </cx:data>
  </cx:chartData>
  <cx:chart>
    <cx:title pos="t" align="ctr" overlay="0">
      <cx:tx>
        <cx:txData>
          <cx:v>Histograma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Histograma</a:t>
          </a:r>
        </a:p>
      </cx:txPr>
    </cx:title>
    <cx:plotArea>
      <cx:plotAreaRegion>
        <cx:series layoutId="clusteredColumn" uniqueId="{AD5A8673-90C3-489A-927F-06F850CEB01D}">
          <cx:tx>
            <cx:txData>
              <cx:v>Numeros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 underflow="auto">
              <cx:binCount val="21"/>
            </cx:binning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9F47-9705-494E-8357-AF9E41C68D7E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36D7D-47CF-4597-A57F-A47FAB820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2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A6F9AE-F909-48B5-821F-F379D11DC02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7C20-E674-491F-8633-1FDBFD8228E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69-7615-471F-8DD6-1B6E5C94E33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F950-522A-4DA3-A338-444BB2A825D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385A-8743-431A-8F20-0DB1650896F4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498D-F735-41A2-92AC-10144E6D75F7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3E5-8849-49AB-A215-BDE745335AA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CC89-EFB5-4917-9399-5E6B9F784321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75EE-2FFC-4B17-8E7C-6D5C331DC20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A42-575D-4529-A896-FA7D1B1A409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63C8-B57E-4AFD-8346-4EFADB94BC7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1777-727C-4547-A0A2-2660333BA0E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F4D9-EE5F-45D8-A61B-F6D8496FE049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7711-C2B5-4EC0-BE40-EFAF734F359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0450-1A19-4F37-A1A9-964F6705EED7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3407-9F3B-4A97-BE20-3A51A6A5F9D9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C7B-D65A-4700-9B31-5E52EF8DE31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8478-5620-4CD3-AB82-47C7248EBAB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145217/why-should-hash-functions-use-a-prime-number-modulu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estruturas-de-dados/aulas/st-has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II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3D20CB-3E7D-4E3F-A0E5-F0FF57FC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Funções de hashing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F363D-5BC7-4E59-AEBB-5C19C1FA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859" y="1878048"/>
            <a:ext cx="9048218" cy="30331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Uma </a:t>
            </a:r>
            <a:r>
              <a:rPr lang="pt-BR" sz="2000" i="1" dirty="0">
                <a:solidFill>
                  <a:srgbClr val="FFFFFF"/>
                </a:solidFill>
              </a:rPr>
              <a:t>tabela de dispersão</a:t>
            </a:r>
            <a:r>
              <a:rPr lang="pt-BR" sz="2000" dirty="0">
                <a:solidFill>
                  <a:srgbClr val="FFFFFF"/>
                </a:solidFill>
              </a:rPr>
              <a:t> ou </a:t>
            </a:r>
            <a:r>
              <a:rPr lang="pt-BR" sz="2000" i="1" dirty="0">
                <a:solidFill>
                  <a:srgbClr val="FFFFFF"/>
                </a:solidFill>
              </a:rPr>
              <a:t>tabela de </a:t>
            </a:r>
            <a:r>
              <a:rPr lang="pt-BR" sz="2000" i="1" dirty="0" err="1">
                <a:solidFill>
                  <a:srgbClr val="FFFFFF"/>
                </a:solidFill>
              </a:rPr>
              <a:t>hash</a:t>
            </a:r>
            <a:r>
              <a:rPr lang="pt-BR" sz="2000" dirty="0">
                <a:solidFill>
                  <a:srgbClr val="FFFFFF"/>
                </a:solidFill>
              </a:rPr>
              <a:t> (</a:t>
            </a:r>
            <a:r>
              <a:rPr lang="pt-BR" sz="2000" dirty="0" err="1">
                <a:solidFill>
                  <a:srgbClr val="FFFFFF"/>
                </a:solidFill>
              </a:rPr>
              <a:t>hash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table</a:t>
            </a:r>
            <a:r>
              <a:rPr lang="pt-BR" sz="2000" dirty="0">
                <a:solidFill>
                  <a:srgbClr val="FFFFFF"/>
                </a:solidFill>
              </a:rPr>
              <a:t>) é um vetor cada uma de cujas posições armazena zero, uma, ou mais chaves (e valores associados). 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09C07D-A3E9-48D7-94A6-FB296519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95E975-89E4-41EF-BB8C-F74CC8E64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194" y="4089504"/>
                <a:ext cx="4052341" cy="1555544"/>
              </a:xfrm>
              <a:prstGeom prst="rect">
                <a:avLst/>
              </a:prstGeom>
              <a:solidFill>
                <a:srgbClr val="FFFFB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58700" tIns="3174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Parâmetros importantes:</a:t>
                </a:r>
                <a:endParaRPr kumimoji="0" lang="pt-BR" alt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pt-BR" altLang="pt-BR" sz="1500" b="0" i="1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M</a:t>
                </a: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 :  número de posições na tabela de </a:t>
                </a:r>
                <a:r>
                  <a:rPr kumimoji="0" lang="pt-BR" altLang="pt-BR" sz="1500" b="0" i="0" u="none" strike="noStrike" cap="none" normalizeH="0" baseline="0" dirty="0" err="1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hash</a:t>
                </a:r>
                <a:endParaRPr kumimoji="0" lang="pt-BR" altLang="pt-BR" sz="1500" b="0" i="0" u="none" strike="noStrike" cap="none" normalizeH="0" baseline="0" dirty="0">
                  <a:ln>
                    <a:noFill/>
                  </a:ln>
                  <a:solidFill>
                    <a:srgbClr val="000050"/>
                  </a:solidFill>
                  <a:effectLst/>
                  <a:latin typeface="Book Antiqua" panose="0204060205030503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pt-BR" altLang="pt-BR" sz="1500" b="0" i="1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N</a:t>
                </a: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 :  número de chaves da tabela de símbolos</a:t>
                </a: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  </a:t>
                </a:r>
                <a:r>
                  <a:rPr kumimoji="0" lang="pt-BR" altLang="pt-BR" sz="8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  </a:t>
                </a:r>
                <a:r>
                  <a:rPr kumimoji="0" lang="pt-BR" altLang="pt-BR" sz="16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pt-BR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50"/>
                        </a:solidFill>
                        <a:effectLst/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= </a:t>
                </a:r>
                <a:r>
                  <a:rPr kumimoji="0" lang="pt-BR" altLang="pt-BR" sz="1500" b="0" i="1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N</a:t>
                </a: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/</a:t>
                </a:r>
                <a:r>
                  <a:rPr kumimoji="0" lang="pt-BR" altLang="pt-BR" sz="1500" b="0" i="1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M</a:t>
                </a: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 :  </a:t>
                </a:r>
                <a:r>
                  <a:rPr kumimoji="0" lang="pt-BR" altLang="pt-BR" sz="1500" b="0" i="1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fator de carga</a:t>
                </a: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 (</a:t>
                </a:r>
                <a:r>
                  <a:rPr kumimoji="0" lang="pt-BR" altLang="pt-BR" sz="1500" b="0" i="0" u="none" strike="noStrike" cap="none" normalizeH="0" baseline="0" dirty="0" err="1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load</a:t>
                </a: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 </a:t>
                </a:r>
                <a:r>
                  <a:rPr kumimoji="0" lang="pt-BR" altLang="pt-BR" sz="1500" b="0" i="0" u="none" strike="noStrike" cap="none" normalizeH="0" baseline="0" dirty="0" err="1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factor</a:t>
                </a:r>
                <a:r>
                  <a:rPr kumimoji="0" lang="pt-BR" altLang="pt-BR" sz="1500" b="0" i="0" u="none" strike="noStrike" cap="none" normalizeH="0" baseline="0" dirty="0">
                    <a:ln>
                      <a:noFill/>
                    </a:ln>
                    <a:solidFill>
                      <a:srgbClr val="000050"/>
                    </a:solidFill>
                    <a:effectLst/>
                    <a:latin typeface="Book Antiqua" panose="02040602050305030304" pitchFamily="18" charset="0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95E975-89E4-41EF-BB8C-F74CC8E64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1194" y="4089504"/>
                <a:ext cx="4052341" cy="1555544"/>
              </a:xfrm>
              <a:prstGeom prst="rect">
                <a:avLst/>
              </a:prstGeom>
              <a:blipFill>
                <a:blip r:embed="rId3"/>
                <a:stretch>
                  <a:fillRect t="-784" r="-16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8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BC4B8-9A58-4F4E-B25F-FADBF1C1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espalhamento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573AB-ECFC-4721-90BF-565C7969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</a:t>
            </a:r>
            <a:r>
              <a:rPr lang="pt-BR" dirty="0" err="1"/>
              <a:t>hashing</a:t>
            </a:r>
            <a:r>
              <a:rPr lang="pt-BR" dirty="0"/>
              <a:t> (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) transforma cada chave em um índice da tabela de </a:t>
            </a:r>
            <a:r>
              <a:rPr lang="pt-BR" dirty="0" err="1"/>
              <a:t>hash</a:t>
            </a:r>
            <a:r>
              <a:rPr lang="pt-BR" dirty="0"/>
              <a:t>.</a:t>
            </a:r>
          </a:p>
          <a:p>
            <a:r>
              <a:rPr lang="pt-BR" dirty="0"/>
              <a:t>Espalha as chaves utilizando alguma lógica de espalhamento / balanceamento.</a:t>
            </a:r>
          </a:p>
          <a:p>
            <a:r>
              <a:rPr lang="pt-BR" dirty="0"/>
              <a:t>Responde a pergunta: Em qual posição da tabela de </a:t>
            </a:r>
            <a:r>
              <a:rPr lang="pt-BR" dirty="0" err="1"/>
              <a:t>hash</a:t>
            </a:r>
            <a:r>
              <a:rPr lang="pt-BR" dirty="0"/>
              <a:t> devo colocar esta chave?.  </a:t>
            </a:r>
          </a:p>
          <a:p>
            <a:r>
              <a:rPr lang="pt-BR" dirty="0"/>
              <a:t>A função de </a:t>
            </a:r>
            <a:r>
              <a:rPr lang="pt-BR" dirty="0" err="1"/>
              <a:t>hashing</a:t>
            </a:r>
            <a:r>
              <a:rPr lang="pt-BR" dirty="0"/>
              <a:t> espalha as chaves pela tabela de </a:t>
            </a:r>
            <a:r>
              <a:rPr lang="pt-BR" dirty="0" err="1"/>
              <a:t>hash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09822-DCF3-4B3F-A6D1-D19E80BB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BC4B8-9A58-4F4E-B25F-FADBF1C1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espalhamento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D573AB-ECFC-4721-90BF-565C7969E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função de </a:t>
                </a:r>
                <a:r>
                  <a:rPr lang="pt-BR" dirty="0" err="1"/>
                  <a:t>hashing</a:t>
                </a:r>
                <a:r>
                  <a:rPr lang="pt-BR" dirty="0"/>
                  <a:t> espalha as chaves pela tabela de </a:t>
                </a:r>
                <a:r>
                  <a:rPr lang="pt-BR" dirty="0" err="1"/>
                  <a:t>hash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A função de </a:t>
                </a:r>
                <a:r>
                  <a:rPr lang="pt-BR" dirty="0" err="1"/>
                  <a:t>hashing</a:t>
                </a:r>
                <a:r>
                  <a:rPr lang="pt-BR" dirty="0"/>
                  <a:t> associa um valor </a:t>
                </a:r>
                <a:r>
                  <a:rPr lang="pt-BR" dirty="0" err="1"/>
                  <a:t>hash</a:t>
                </a:r>
                <a:r>
                  <a:rPr lang="pt-BR" dirty="0"/>
                  <a:t> (</a:t>
                </a:r>
                <a:r>
                  <a:rPr lang="pt-BR" dirty="0" err="1"/>
                  <a:t>hash</a:t>
                </a:r>
                <a:r>
                  <a:rPr lang="pt-BR" dirty="0"/>
                  <a:t> </a:t>
                </a:r>
                <a:r>
                  <a:rPr lang="pt-BR" dirty="0" err="1"/>
                  <a:t>value</a:t>
                </a:r>
                <a:r>
                  <a:rPr lang="pt-BR" dirty="0"/>
                  <a:t>), entre 0 e M−1, a cada chave.</a:t>
                </a:r>
              </a:p>
              <a:p>
                <a:pPr lvl="1"/>
                <a:r>
                  <a:rPr lang="pt-BR" dirty="0"/>
                  <a:t>No exemplo dos CPFs temos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pt-BR" dirty="0"/>
                  <a:t> &lt; 1  e a função de </a:t>
                </a:r>
                <a:r>
                  <a:rPr lang="pt-BR" dirty="0" err="1"/>
                  <a:t>hashing</a:t>
                </a:r>
                <a:r>
                  <a:rPr lang="pt-BR" dirty="0"/>
                  <a:t> é a identidade. Pois não são todos os índices ocupados.</a:t>
                </a:r>
              </a:p>
              <a:p>
                <a:pPr lvl="1"/>
                <a:r>
                  <a:rPr lang="pt-BR" dirty="0"/>
                  <a:t>No exemplo dos nomes de pessoas temos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&gt; 1  e a função de </a:t>
                </a:r>
                <a:r>
                  <a:rPr lang="pt-BR" dirty="0" err="1"/>
                  <a:t>hashing</a:t>
                </a:r>
                <a:r>
                  <a:rPr lang="pt-BR" dirty="0"/>
                  <a:t> é  </a:t>
                </a:r>
                <a:r>
                  <a:rPr lang="pt-BR" dirty="0" err="1"/>
                  <a:t>nome.charAt</a:t>
                </a:r>
                <a:r>
                  <a:rPr lang="pt-BR" dirty="0"/>
                  <a:t>(0). Pois temos sobreposições de elementos.</a:t>
                </a:r>
              </a:p>
              <a:p>
                <a:pPr lvl="2"/>
                <a:r>
                  <a:rPr lang="pt-BR" dirty="0"/>
                  <a:t>Nesse caso a função de </a:t>
                </a:r>
                <a:r>
                  <a:rPr lang="pt-BR" dirty="0" err="1"/>
                  <a:t>hashing</a:t>
                </a:r>
                <a:r>
                  <a:rPr lang="pt-BR" dirty="0"/>
                  <a:t> produz uma </a:t>
                </a:r>
                <a:r>
                  <a:rPr lang="pt-BR" i="1" dirty="0"/>
                  <a:t>colisão</a:t>
                </a:r>
                <a:r>
                  <a:rPr lang="pt-BR" dirty="0"/>
                  <a:t> quando duas chaves diferentes têm o mesmo valor </a:t>
                </a:r>
                <a:r>
                  <a:rPr lang="pt-BR" dirty="0" err="1"/>
                  <a:t>hash</a:t>
                </a:r>
                <a:r>
                  <a:rPr lang="pt-BR" dirty="0"/>
                  <a:t> e portanto são levadas na mesma posição da tabela de </a:t>
                </a:r>
                <a:r>
                  <a:rPr lang="pt-BR" dirty="0" err="1"/>
                  <a:t>hash</a:t>
                </a:r>
                <a:r>
                  <a:rPr lang="pt-BR" dirty="0"/>
                  <a:t>: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D573AB-ECFC-4721-90BF-565C7969E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09822-DCF3-4B3F-A6D1-D19E80BB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9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0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8BC4B8-9A58-4F4E-B25F-FADBF1C1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Função de espalhamento</a:t>
            </a:r>
          </a:p>
        </p:txBody>
      </p:sp>
      <p:sp useBgFill="1">
        <p:nvSpPr>
          <p:cNvPr id="92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ave">
            <a:extLst>
              <a:ext uri="{FF2B5EF4-FFF2-40B4-BE49-F238E27FC236}">
                <a16:creationId xmlns:a16="http://schemas.microsoft.com/office/drawing/2014/main" id="{E2DC0B3D-1B25-4C06-A747-438FE27E7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3992" y="212494"/>
            <a:ext cx="3178638" cy="317863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573AB-ECFC-4721-90BF-565C7969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Exemplo: Chaves são números de identificação (7 dígitos) de estudantes da universidade  e  </a:t>
            </a:r>
            <a:r>
              <a:rPr lang="pt-BR" i="1" dirty="0">
                <a:solidFill>
                  <a:srgbClr val="FFFFFF"/>
                </a:solidFill>
              </a:rPr>
              <a:t>M</a:t>
            </a:r>
            <a:r>
              <a:rPr lang="pt-BR" dirty="0">
                <a:solidFill>
                  <a:srgbClr val="FFFFFF"/>
                </a:solidFill>
              </a:rPr>
              <a:t> vale 100:</a:t>
            </a:r>
          </a:p>
          <a:p>
            <a:r>
              <a:rPr lang="pt-BR" dirty="0">
                <a:solidFill>
                  <a:srgbClr val="FFFFFF"/>
                </a:solidFill>
              </a:rPr>
              <a:t>Uma possível função de </a:t>
            </a:r>
            <a:r>
              <a:rPr lang="pt-BR" dirty="0" err="1">
                <a:solidFill>
                  <a:srgbClr val="FFFFFF"/>
                </a:solidFill>
              </a:rPr>
              <a:t>hashing</a:t>
            </a:r>
            <a:r>
              <a:rPr lang="pt-BR" dirty="0">
                <a:solidFill>
                  <a:srgbClr val="FFFFFF"/>
                </a:solidFill>
              </a:rPr>
              <a:t>:  2 primeiros dígitos da chave. Outra possibilidade: 2 dígitos do meio. Outra possibilidade: 2 últimos dígitos.  Qual dessas espalha melhor as chaves pelo intervalo 0 . . 99?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09822-DCF3-4B3F-A6D1-D19E80BB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2E6F64-38BC-40F7-A8BF-3EC4AE58EE7A}"/>
              </a:ext>
            </a:extLst>
          </p:cNvPr>
          <p:cNvSpPr txBox="1"/>
          <p:nvPr/>
        </p:nvSpPr>
        <p:spPr>
          <a:xfrm>
            <a:off x="2612162" y="2694033"/>
            <a:ext cx="1071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8536152</a:t>
            </a:r>
          </a:p>
          <a:p>
            <a:r>
              <a:rPr lang="pt-BR" dirty="0"/>
              <a:t>7210629</a:t>
            </a:r>
          </a:p>
          <a:p>
            <a:r>
              <a:rPr lang="pt-BR" dirty="0"/>
              <a:t>8536339</a:t>
            </a:r>
          </a:p>
          <a:p>
            <a:r>
              <a:rPr lang="pt-BR" dirty="0"/>
              <a:t>8536002</a:t>
            </a:r>
          </a:p>
          <a:p>
            <a:r>
              <a:rPr lang="pt-BR" dirty="0"/>
              <a:t>...</a:t>
            </a:r>
          </a:p>
          <a:p>
            <a:r>
              <a:rPr lang="pt-BR" dirty="0"/>
              <a:t>8067490</a:t>
            </a:r>
          </a:p>
          <a:p>
            <a:r>
              <a:rPr lang="pt-BR" dirty="0"/>
              <a:t>8536106</a:t>
            </a:r>
          </a:p>
          <a:p>
            <a:r>
              <a:rPr lang="pt-BR" dirty="0"/>
              <a:t>8536169</a:t>
            </a:r>
          </a:p>
          <a:p>
            <a:r>
              <a:rPr lang="pt-BR" dirty="0"/>
              <a:t>8531845</a:t>
            </a:r>
          </a:p>
        </p:txBody>
      </p:sp>
    </p:spTree>
    <p:extLst>
      <p:ext uri="{BB962C8B-B14F-4D97-AF65-F5344CB8AC3E}">
        <p14:creationId xmlns:p14="http://schemas.microsoft.com/office/powerpoint/2010/main" val="175631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8EF0E-ED26-41ED-A2B1-9046B44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Função de espalhamento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70CD2-EE9D-4539-AD4B-8C73361B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Outro exemplo: função de </a:t>
            </a:r>
            <a:r>
              <a:rPr lang="pt-BR" dirty="0" err="1"/>
              <a:t>hashing</a:t>
            </a:r>
            <a:r>
              <a:rPr lang="pt-BR" dirty="0"/>
              <a:t> que leva qualquer número de CPF brasileiro (que tem nove dígitos)</a:t>
            </a:r>
          </a:p>
          <a:p>
            <a:pPr lvl="1"/>
            <a:r>
              <a:rPr lang="pt-BR" dirty="0"/>
              <a:t>Correspondente dígito verificador (um número entre 0 e 99). </a:t>
            </a:r>
          </a:p>
          <a:p>
            <a:pPr lvl="1"/>
            <a:r>
              <a:rPr lang="pt-BR" dirty="0"/>
              <a:t>Por exemplo, leva 111444777 em 35.) </a:t>
            </a:r>
          </a:p>
          <a:p>
            <a:pPr lvl="1"/>
            <a:r>
              <a:rPr lang="pt-BR" dirty="0"/>
              <a:t>O dígito verificador de um CPF depende de todos os dígitos do CPF.</a:t>
            </a:r>
          </a:p>
          <a:p>
            <a:r>
              <a:rPr lang="pt-BR" dirty="0"/>
              <a:t>Ideal:  a função de </a:t>
            </a:r>
            <a:r>
              <a:rPr lang="pt-BR" dirty="0" err="1"/>
              <a:t>hashing</a:t>
            </a:r>
            <a:r>
              <a:rPr lang="pt-BR" dirty="0"/>
              <a:t> deveria usar todos os dígitos da chave; assim, chaves ligeiramente diferentes serão levadas em números muito diferentes.  </a:t>
            </a:r>
          </a:p>
          <a:p>
            <a:pPr lvl="1"/>
            <a:r>
              <a:rPr lang="pt-BR" dirty="0"/>
              <a:t>podemos usar o valor </a:t>
            </a:r>
            <a:r>
              <a:rPr lang="pt-BR" dirty="0" err="1"/>
              <a:t>hash</a:t>
            </a:r>
            <a:r>
              <a:rPr lang="pt-BR" dirty="0"/>
              <a:t> como </a:t>
            </a:r>
            <a:r>
              <a:rPr lang="pt-BR" dirty="0" err="1"/>
              <a:t>checksum</a:t>
            </a:r>
            <a:r>
              <a:rPr lang="pt-BR" dirty="0"/>
              <a:t> para verificar a integridade de um dado!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20D35-0C6D-4936-9C75-287E78E7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7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3D20CB-3E7D-4E3F-A0E5-F0FF57FC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Função de espalhamento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F363D-5BC7-4E59-AEBB-5C19C1FA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859" y="1878048"/>
            <a:ext cx="9048218" cy="30331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rgbClr val="FFFFFF"/>
              </a:solidFill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09C07D-A3E9-48D7-94A6-FB296519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95E975-89E4-41EF-BB8C-F74CC8E6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75" y="2513749"/>
            <a:ext cx="5950585" cy="1971042"/>
          </a:xfrm>
          <a:prstGeom prst="rect">
            <a:avLst/>
          </a:prstGeom>
          <a:solidFill>
            <a:srgbClr val="FFFF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317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	Escolha </a:t>
            </a:r>
            <a:r>
              <a:rPr lang="pt-BR" i="1" dirty="0">
                <a:solidFill>
                  <a:schemeClr val="bg1"/>
                </a:solidFill>
              </a:rPr>
              <a:t>M</a:t>
            </a:r>
            <a:r>
              <a:rPr lang="pt-BR" dirty="0">
                <a:solidFill>
                  <a:schemeClr val="bg1"/>
                </a:solidFill>
              </a:rPr>
              <a:t> e a função de </a:t>
            </a:r>
            <a:r>
              <a:rPr lang="pt-BR" dirty="0" err="1">
                <a:solidFill>
                  <a:schemeClr val="bg1"/>
                </a:solidFill>
              </a:rPr>
              <a:t>hashing</a:t>
            </a:r>
            <a:r>
              <a:rPr lang="pt-BR" dirty="0">
                <a:solidFill>
                  <a:schemeClr val="bg1"/>
                </a:solidFill>
              </a:rPr>
              <a:t> de modo 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	diminuir o número de colisões;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</a:rPr>
              <a:t>   espalhar</a:t>
            </a:r>
            <a:r>
              <a:rPr lang="pt-BR" dirty="0">
                <a:solidFill>
                  <a:schemeClr val="bg1"/>
                </a:solidFill>
              </a:rPr>
              <a:t> bem as chaves pelo intervalo 0 . . </a:t>
            </a:r>
            <a:r>
              <a:rPr lang="pt-BR" i="1" dirty="0">
                <a:solidFill>
                  <a:schemeClr val="bg1"/>
                </a:solidFill>
              </a:rPr>
              <a:t>M</a:t>
            </a:r>
            <a:r>
              <a:rPr lang="pt-BR" dirty="0">
                <a:solidFill>
                  <a:schemeClr val="bg1"/>
                </a:solidFill>
              </a:rPr>
              <a:t>−1.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8D470A-2983-4856-8D4A-30EFC7C8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/>
              <a:t>Função de </a:t>
            </a:r>
            <a:r>
              <a:rPr lang="pt-BR" sz="3200" dirty="0" err="1"/>
              <a:t>hashing</a:t>
            </a:r>
            <a:r>
              <a:rPr lang="pt-BR" sz="3200" dirty="0"/>
              <a:t> modular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551ED-C459-4E96-A414-DE9E73F9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Que funções de </a:t>
            </a:r>
            <a:r>
              <a:rPr lang="pt-BR" sz="2000" dirty="0" err="1"/>
              <a:t>hashing</a:t>
            </a:r>
            <a:r>
              <a:rPr lang="pt-BR" sz="2000" dirty="0"/>
              <a:t> são usadas na prática?</a:t>
            </a:r>
          </a:p>
          <a:p>
            <a:r>
              <a:rPr lang="pt-BR" sz="2000" dirty="0"/>
              <a:t>Se as chaves são inteiros positivos, podemos usar a função modular</a:t>
            </a:r>
          </a:p>
          <a:p>
            <a:pPr lvl="1"/>
            <a:r>
              <a:rPr lang="pt-BR" dirty="0"/>
              <a:t> resto da divisão por </a:t>
            </a:r>
            <a:r>
              <a:rPr lang="pt-BR" i="1" dirty="0"/>
              <a:t>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Exemplos com </a:t>
            </a:r>
            <a:r>
              <a:rPr lang="pt-BR" i="1" dirty="0"/>
              <a:t>M</a:t>
            </a:r>
            <a:r>
              <a:rPr lang="pt-BR" dirty="0"/>
              <a:t> = 100 , </a:t>
            </a:r>
            <a:r>
              <a:rPr lang="pt-BR" i="1" dirty="0"/>
              <a:t>M</a:t>
            </a:r>
            <a:r>
              <a:rPr lang="pt-BR" dirty="0"/>
              <a:t> = 43 e M=18</a:t>
            </a:r>
          </a:p>
          <a:p>
            <a:r>
              <a:rPr lang="pt-BR" dirty="0"/>
              <a:t>Em </a:t>
            </a:r>
            <a:r>
              <a:rPr lang="pt-BR" dirty="0" err="1"/>
              <a:t>hashing</a:t>
            </a:r>
            <a:r>
              <a:rPr lang="pt-BR" dirty="0"/>
              <a:t> modular, </a:t>
            </a:r>
            <a:r>
              <a:rPr lang="pt-BR" dirty="0">
                <a:hlinkClick r:id="rId4"/>
              </a:rPr>
              <a:t>é bom que </a:t>
            </a:r>
            <a:r>
              <a:rPr lang="pt-BR" i="1" dirty="0">
                <a:hlinkClick r:id="rId4"/>
              </a:rPr>
              <a:t>M</a:t>
            </a:r>
            <a:r>
              <a:rPr lang="pt-BR" dirty="0">
                <a:hlinkClick r:id="rId4"/>
              </a:rPr>
              <a:t> seja primo</a:t>
            </a:r>
            <a:r>
              <a:rPr lang="pt-BR" dirty="0"/>
              <a:t> (Utilizado pela maioria das funções </a:t>
            </a:r>
            <a:r>
              <a:rPr lang="pt-BR" dirty="0" err="1"/>
              <a:t>hash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endParaRPr lang="pt-BR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A0A41-DF9E-47FD-9EC5-32DBA403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61A2BA5-9296-4F34-A64D-DE2D27030D0D}"/>
              </a:ext>
            </a:extLst>
          </p:cNvPr>
          <p:cNvGraphicFramePr>
            <a:graphicFrameLocks noGrp="1"/>
          </p:cNvGraphicFramePr>
          <p:nvPr/>
        </p:nvGraphicFramePr>
        <p:xfrm>
          <a:off x="6961012" y="618518"/>
          <a:ext cx="3726258" cy="559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379">
                  <a:extLst>
                    <a:ext uri="{9D8B030D-6E8A-4147-A177-3AD203B41FA5}">
                      <a16:colId xmlns:a16="http://schemas.microsoft.com/office/drawing/2014/main" val="199027840"/>
                    </a:ext>
                  </a:extLst>
                </a:gridCol>
                <a:gridCol w="1025121">
                  <a:extLst>
                    <a:ext uri="{9D8B030D-6E8A-4147-A177-3AD203B41FA5}">
                      <a16:colId xmlns:a16="http://schemas.microsoft.com/office/drawing/2014/main" val="1968568"/>
                    </a:ext>
                  </a:extLst>
                </a:gridCol>
                <a:gridCol w="900379">
                  <a:extLst>
                    <a:ext uri="{9D8B030D-6E8A-4147-A177-3AD203B41FA5}">
                      <a16:colId xmlns:a16="http://schemas.microsoft.com/office/drawing/2014/main" val="3229028762"/>
                    </a:ext>
                  </a:extLst>
                </a:gridCol>
                <a:gridCol w="900379">
                  <a:extLst>
                    <a:ext uri="{9D8B030D-6E8A-4147-A177-3AD203B41FA5}">
                      <a16:colId xmlns:a16="http://schemas.microsoft.com/office/drawing/2014/main" val="448673741"/>
                    </a:ext>
                  </a:extLst>
                </a:gridCol>
              </a:tblGrid>
              <a:tr h="233168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Hash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68523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Chave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 =100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M=43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M=18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58926567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6613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2949731976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374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137230930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9608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67925333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5521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2130075399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1830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2865852476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8582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2960063868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8833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054168393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3073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846519341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7138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509696969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5254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454049300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3756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3941915029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2606156948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3066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493040344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8816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4216031980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7941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709868751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8838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3089329733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6686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3488280550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9767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3627100900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4029814073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464928410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6958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3002915206"/>
                  </a:ext>
                </a:extLst>
              </a:tr>
              <a:tr h="2331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2723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2" marR="8762" marT="8762" marB="0" anchor="ctr"/>
                </a:tc>
                <a:extLst>
                  <a:ext uri="{0D108BD9-81ED-4DB2-BD59-A6C34878D82A}">
                    <a16:rowId xmlns:a16="http://schemas.microsoft.com/office/drawing/2014/main" val="149719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8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089385-C30D-41BD-84A0-F350443F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Função de </a:t>
            </a:r>
            <a:r>
              <a:rPr lang="pt-BR" dirty="0" err="1"/>
              <a:t>hashing</a:t>
            </a:r>
            <a:r>
              <a:rPr lang="pt-BR" dirty="0"/>
              <a:t> modular</a:t>
            </a:r>
            <a:endParaRPr lang="en-US" dirty="0"/>
          </a:p>
        </p:txBody>
      </p:sp>
      <p:sp useBgFill="1"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F091C-0F51-44C2-9BA4-E9116850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caso</a:t>
            </a:r>
            <a:r>
              <a:rPr lang="en-US" dirty="0"/>
              <a:t> de strings,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iterar</a:t>
            </a:r>
            <a:r>
              <a:rPr lang="en-US" dirty="0"/>
              <a:t> hashing modular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da string: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lugar do multiplicador 43, poderia usar qualquer outro inteiro primo, mas suficientemente pequeno para que os cálculos não produzam sobrecarga do sistema.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839229-E018-4A36-96EA-8ABF6000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FC79B5-FB24-4176-A1E0-6DADFA3E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88" y="2132606"/>
            <a:ext cx="3811533" cy="1417044"/>
          </a:xfrm>
          <a:prstGeom prst="rect">
            <a:avLst/>
          </a:prstGeom>
          <a:solidFill>
            <a:srgbClr val="FFFF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317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nn-NO" dirty="0">
                <a:solidFill>
                  <a:schemeClr val="bg1"/>
                </a:solidFill>
              </a:rPr>
              <a:t>int h = 0;</a:t>
            </a:r>
          </a:p>
          <a:p>
            <a:r>
              <a:rPr lang="nn-NO" dirty="0">
                <a:solidFill>
                  <a:schemeClr val="bg1"/>
                </a:solidFill>
              </a:rPr>
              <a:t>for (int i = 0; i &lt; s.length(); i++)</a:t>
            </a:r>
          </a:p>
          <a:p>
            <a:r>
              <a:rPr lang="nn-NO" dirty="0">
                <a:solidFill>
                  <a:schemeClr val="bg1"/>
                </a:solidFill>
              </a:rPr>
              <a:t>	h = (43 * h + s.charAt(i)) % M;</a:t>
            </a:r>
            <a:endParaRPr lang="pt-BR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2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D9823-1625-4914-8282-CC0C398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Hashing</a:t>
            </a:r>
            <a:r>
              <a:rPr lang="pt-BR" dirty="0"/>
              <a:t> Ideal?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B39E4-EF35-477D-9BBE-181F91A5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Hipótese do </a:t>
            </a:r>
            <a:r>
              <a:rPr lang="pt-BR" dirty="0" err="1"/>
              <a:t>Hashing</a:t>
            </a:r>
            <a:r>
              <a:rPr lang="pt-BR" dirty="0"/>
              <a:t> Uniforme:  Vamos </a:t>
            </a:r>
            <a:r>
              <a:rPr lang="pt-BR" i="1" dirty="0"/>
              <a:t>supor</a:t>
            </a:r>
            <a:r>
              <a:rPr lang="pt-BR" dirty="0"/>
              <a:t> que nossas funções de </a:t>
            </a:r>
            <a:r>
              <a:rPr lang="pt-BR" dirty="0" err="1"/>
              <a:t>hashing</a:t>
            </a:r>
            <a:r>
              <a:rPr lang="pt-BR" dirty="0"/>
              <a:t> distribuem as chaves pelo intervalo de inteiros 0 . . </a:t>
            </a:r>
            <a:r>
              <a:rPr lang="pt-BR" i="1" dirty="0"/>
              <a:t>M</a:t>
            </a:r>
            <a:r>
              <a:rPr lang="pt-BR" dirty="0"/>
              <a:t>−1 de maneira </a:t>
            </a:r>
            <a:r>
              <a:rPr lang="pt-BR" i="1" dirty="0"/>
              <a:t>uniforme</a:t>
            </a:r>
            <a:r>
              <a:rPr lang="pt-BR" dirty="0"/>
              <a:t> (todos os valores </a:t>
            </a:r>
            <a:r>
              <a:rPr lang="pt-BR" dirty="0" err="1"/>
              <a:t>hash</a:t>
            </a:r>
            <a:r>
              <a:rPr lang="pt-BR" dirty="0"/>
              <a:t> igualmente prováveis) e </a:t>
            </a:r>
            <a:r>
              <a:rPr lang="pt-BR" i="1" dirty="0"/>
              <a:t>independente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F5125-DA9A-41D5-B316-7C960C96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Gráfico 4">
                <a:extLst>
                  <a:ext uri="{FF2B5EF4-FFF2-40B4-BE49-F238E27FC236}">
                    <a16:creationId xmlns:a16="http://schemas.microsoft.com/office/drawing/2014/main" id="{B232A754-C5AE-44BC-A177-8CA310DE6A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77631347"/>
                  </p:ext>
                </p:extLst>
              </p:nvPr>
            </p:nvGraphicFramePr>
            <p:xfrm>
              <a:off x="3927473" y="3829050"/>
              <a:ext cx="526732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Gráfico 4">
                <a:extLst>
                  <a:ext uri="{FF2B5EF4-FFF2-40B4-BE49-F238E27FC236}">
                    <a16:creationId xmlns:a16="http://schemas.microsoft.com/office/drawing/2014/main" id="{B232A754-C5AE-44BC-A177-8CA310DE6A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473" y="3829050"/>
                <a:ext cx="5267325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26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D9823-1625-4914-8282-CC0C398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Hashing</a:t>
            </a:r>
            <a:r>
              <a:rPr lang="pt-BR" dirty="0"/>
              <a:t> Ideal?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B39E4-EF35-477D-9BBE-181F91A5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Exemplo: Supõe-se que os números sorteados pela Loteria Federal são todos igualmente prováveis. Supõe-se também que são independentes:  só porque “13” nunca foi sorteado, ele não tem maior probabilidade de sair no próximo sorteio.</a:t>
            </a:r>
          </a:p>
          <a:p>
            <a:endParaRPr lang="pt-BR" dirty="0"/>
          </a:p>
          <a:p>
            <a:r>
              <a:rPr lang="pt-BR" dirty="0"/>
              <a:t>Nenhuma função determinística satisfaz a Hipótese do </a:t>
            </a:r>
            <a:r>
              <a:rPr lang="pt-BR" dirty="0" err="1"/>
              <a:t>Hashing</a:t>
            </a:r>
            <a:r>
              <a:rPr lang="pt-BR" dirty="0"/>
              <a:t> Uniforme.  </a:t>
            </a:r>
          </a:p>
          <a:p>
            <a:pPr lvl="1"/>
            <a:r>
              <a:rPr lang="pt-BR" dirty="0"/>
              <a:t>(Essa impossibilidade é uma questão profunda e fundamental em Ciência da Computação.) </a:t>
            </a:r>
          </a:p>
          <a:p>
            <a:pPr lvl="1"/>
            <a:r>
              <a:rPr lang="pt-BR" dirty="0"/>
              <a:t>Mas a hipótese é útil porque permite fazer cálculos para prever o desempenho aproximado de tabelas de </a:t>
            </a:r>
            <a:r>
              <a:rPr lang="pt-BR" dirty="0" err="1"/>
              <a:t>hash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F5125-DA9A-41D5-B316-7C960C96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0A2E169-BB62-4250-9A29-0E6155B5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13919"/>
            <a:ext cx="9905999" cy="3541714"/>
          </a:xfrm>
        </p:spPr>
        <p:txBody>
          <a:bodyPr>
            <a:normAutofit/>
          </a:bodyPr>
          <a:lstStyle/>
          <a:p>
            <a:pPr lvl="2"/>
            <a:endParaRPr lang="pt-BR" i="1" dirty="0"/>
          </a:p>
          <a:p>
            <a:r>
              <a:rPr lang="pt-BR" dirty="0"/>
              <a:t>A teoria consiste em organizar  os dados em estruturas semelhantes a fichários</a:t>
            </a:r>
          </a:p>
          <a:p>
            <a:pPr lvl="1"/>
            <a:r>
              <a:rPr lang="pt-BR" dirty="0"/>
              <a:t>Criar um índice por ordem alfabética e/ou numérica</a:t>
            </a:r>
          </a:p>
          <a:p>
            <a:pPr lvl="1"/>
            <a:r>
              <a:rPr lang="pt-BR" dirty="0"/>
              <a:t>Definir estruturas específicas para armazená-los</a:t>
            </a:r>
          </a:p>
          <a:p>
            <a:pPr lvl="1"/>
            <a:r>
              <a:rPr lang="pt-BR" dirty="0"/>
              <a:t>Separar os dados por tipos e assuntos</a:t>
            </a:r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4E3CE-6F79-4A6F-8B76-5E769FB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8A733-5ED5-4831-A8CB-1F2557C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89D7F-BBEF-4573-A48F-B408E26A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57DB8-5C92-4CC7-9241-F2E96FCF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FEOFILOFF. P. </a:t>
            </a:r>
            <a:r>
              <a:rPr lang="pt-BR" b="1" dirty="0" err="1"/>
              <a:t>Hashing</a:t>
            </a:r>
            <a:r>
              <a:rPr lang="pt-BR" b="1" dirty="0"/>
              <a:t>; </a:t>
            </a:r>
            <a:r>
              <a:rPr lang="pt-BR" dirty="0"/>
              <a:t>Departamento de Ciência da Computação Instituto de Matemática e Estatística da USP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https://www.ime.usp.br/~pf/estruturas-de-dados/aulas/st-hash.html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Atualizado em 21-05-2018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3386BF-468D-4CE7-9465-B059F364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0A2E169-BB62-4250-9A29-0E6155B5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13919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 implementação de tabelas de símbolos por meio de:</a:t>
            </a:r>
          </a:p>
          <a:p>
            <a:pPr lvl="1"/>
            <a:r>
              <a:rPr lang="pt-BR" dirty="0"/>
              <a:t> </a:t>
            </a:r>
            <a:r>
              <a:rPr lang="pt-BR" i="1" dirty="0"/>
              <a:t>tabelas de dispersão =&gt; tabelas de </a:t>
            </a:r>
            <a:r>
              <a:rPr lang="pt-BR" i="1" dirty="0" err="1"/>
              <a:t>hash</a:t>
            </a:r>
            <a:r>
              <a:rPr lang="pt-BR" i="1" dirty="0"/>
              <a:t>.</a:t>
            </a:r>
          </a:p>
          <a:p>
            <a:pPr lvl="2"/>
            <a:r>
              <a:rPr lang="pt-BR" dirty="0"/>
              <a:t>Um </a:t>
            </a:r>
            <a:r>
              <a:rPr lang="pt-BR" i="1" dirty="0"/>
              <a:t>tabela de símbolos</a:t>
            </a:r>
            <a:r>
              <a:rPr lang="pt-BR" dirty="0"/>
              <a:t> é uma tabela com duas colunas:  </a:t>
            </a:r>
          </a:p>
          <a:p>
            <a:pPr lvl="3"/>
            <a:r>
              <a:rPr lang="pt-BR" dirty="0"/>
              <a:t>uma coluna de </a:t>
            </a:r>
            <a:r>
              <a:rPr lang="pt-BR" i="1" dirty="0"/>
              <a:t>chave (</a:t>
            </a:r>
            <a:r>
              <a:rPr lang="pt-BR" i="1" dirty="0" err="1"/>
              <a:t>keys</a:t>
            </a:r>
            <a:r>
              <a:rPr lang="pt-BR" i="1" dirty="0"/>
              <a:t>)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uma de </a:t>
            </a:r>
            <a:r>
              <a:rPr lang="pt-BR" i="1" dirty="0"/>
              <a:t>valor</a:t>
            </a:r>
            <a:r>
              <a:rPr lang="pt-BR" dirty="0"/>
              <a:t>. (</a:t>
            </a:r>
            <a:r>
              <a:rPr lang="pt-BR" dirty="0" err="1"/>
              <a:t>values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 Dizemos que cada linha da tabela é um </a:t>
            </a:r>
            <a:r>
              <a:rPr lang="pt-BR" i="1" dirty="0"/>
              <a:t>item</a:t>
            </a:r>
            <a:r>
              <a:rPr lang="pt-BR" dirty="0"/>
              <a:t>.  Cada item </a:t>
            </a:r>
            <a:r>
              <a:rPr lang="pt-BR" i="1" dirty="0"/>
              <a:t>associa</a:t>
            </a:r>
            <a:r>
              <a:rPr lang="pt-BR" dirty="0"/>
              <a:t> um valor a uma chave.</a:t>
            </a:r>
          </a:p>
          <a:p>
            <a:pPr lvl="2"/>
            <a:r>
              <a:rPr lang="pt-BR" dirty="0"/>
              <a:t>Vetores, matrizes, listas ligadas, pilha, fila, entre outros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4E3CE-6F79-4A6F-8B76-5E769FB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 – Tabela de símbolos (TS)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8A733-5ED5-4831-A8CB-1F2557C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B0998C-EEA6-4E5B-97C8-E05A0E19B9BE}"/>
              </a:ext>
            </a:extLst>
          </p:cNvPr>
          <p:cNvSpPr txBox="1"/>
          <p:nvPr/>
        </p:nvSpPr>
        <p:spPr>
          <a:xfrm>
            <a:off x="8917497" y="1610163"/>
            <a:ext cx="2899700" cy="15465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	</a:t>
            </a:r>
            <a:r>
              <a:rPr lang="pt-BR" sz="1050" b="1" dirty="0">
                <a:solidFill>
                  <a:schemeClr val="bg1"/>
                </a:solidFill>
              </a:rPr>
              <a:t>chave         		valor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www.ebay.com         	66.135.192.87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www.princeton.edu    	128.112.128.15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www.cs.princeton.edu 	128.112.136.35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www.harvard.edu      	128.103.60.24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www.yale.edu         	130.132.51.8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www.cnn.com          	64.236.16.20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www.google.com       	216.239.41.99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www.nytimes.com      	199.239.136.200</a:t>
            </a:r>
          </a:p>
        </p:txBody>
      </p:sp>
    </p:spTree>
    <p:extLst>
      <p:ext uri="{BB962C8B-B14F-4D97-AF65-F5344CB8AC3E}">
        <p14:creationId xmlns:p14="http://schemas.microsoft.com/office/powerpoint/2010/main" val="20102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0A2E169-BB62-4250-9A29-0E6155B5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13919"/>
            <a:ext cx="9905999" cy="3541714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dirty="0" err="1"/>
              <a:t>Hashing</a:t>
            </a:r>
            <a:r>
              <a:rPr lang="pt-BR" dirty="0"/>
              <a:t> tem dois ingredientes fundamentais: </a:t>
            </a:r>
          </a:p>
          <a:p>
            <a:pPr lvl="1"/>
            <a:r>
              <a:rPr lang="pt-BR" dirty="0"/>
              <a:t>uma </a:t>
            </a:r>
            <a:r>
              <a:rPr lang="pt-BR" i="1" dirty="0"/>
              <a:t>função de </a:t>
            </a:r>
            <a:r>
              <a:rPr lang="pt-BR" i="1" dirty="0" err="1"/>
              <a:t>hashing</a:t>
            </a:r>
            <a:r>
              <a:rPr lang="pt-BR" i="1" dirty="0"/>
              <a:t> (estrutura de armazenamento com índices)</a:t>
            </a:r>
          </a:p>
          <a:p>
            <a:pPr lvl="1"/>
            <a:r>
              <a:rPr lang="pt-BR" dirty="0"/>
              <a:t>um mecanismo de </a:t>
            </a:r>
            <a:r>
              <a:rPr lang="pt-BR" i="1" dirty="0"/>
              <a:t>resolução de colisões</a:t>
            </a:r>
            <a:r>
              <a:rPr lang="pt-BR" dirty="0"/>
              <a:t>. (dados podem ser duplicados, evitar duplicatas)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4E3CE-6F79-4A6F-8B76-5E769FB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8A733-5ED5-4831-A8CB-1F2557C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0A2E169-BB62-4250-9A29-0E6155B5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13919"/>
            <a:ext cx="9905999" cy="3541714"/>
          </a:xfrm>
        </p:spPr>
        <p:txBody>
          <a:bodyPr/>
          <a:lstStyle/>
          <a:p>
            <a:r>
              <a:rPr lang="pt-BR" dirty="0"/>
              <a:t> Problemática</a:t>
            </a:r>
          </a:p>
          <a:p>
            <a:r>
              <a:rPr lang="pt-BR" dirty="0"/>
              <a:t>Imagine um pequeno país que possui 10 mil cidadãos. Considere que esta tabela leva o número do CPF e o nome do cidadão. </a:t>
            </a:r>
          </a:p>
          <a:p>
            <a:endParaRPr lang="pt-BR" dirty="0"/>
          </a:p>
          <a:p>
            <a:r>
              <a:rPr lang="pt-BR" dirty="0">
                <a:solidFill>
                  <a:srgbClr val="92D050"/>
                </a:solidFill>
              </a:rPr>
              <a:t>Como armazenar a tabela?</a:t>
            </a:r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4E3CE-6F79-4A6F-8B76-5E769FB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8A733-5ED5-4831-A8CB-1F2557C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B5D904-42B1-44A4-ACC1-7D875E459C48}"/>
              </a:ext>
            </a:extLst>
          </p:cNvPr>
          <p:cNvSpPr txBox="1"/>
          <p:nvPr/>
        </p:nvSpPr>
        <p:spPr>
          <a:xfrm>
            <a:off x="7164198" y="4017804"/>
            <a:ext cx="2899700" cy="12234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    chave         		valor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0586	José Carlos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0603	Alberto Santos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0644	Ingrid Silva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    ...		        ...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3675	Julio de Campos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2280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0A2E169-BB62-4250-9A29-0E6155B5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13919"/>
            <a:ext cx="9905999" cy="3541714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dirty="0">
                <a:solidFill>
                  <a:srgbClr val="92D050"/>
                </a:solidFill>
              </a:rPr>
              <a:t>Como armazenar a tabela?</a:t>
            </a:r>
          </a:p>
          <a:p>
            <a:pPr lvl="1"/>
            <a:r>
              <a:rPr lang="pt-BR" dirty="0"/>
              <a:t>Vetor com 10 mil posições. Utilizamos a própria </a:t>
            </a:r>
          </a:p>
          <a:p>
            <a:pPr marL="457200" lvl="1" indent="0">
              <a:buNone/>
            </a:pPr>
            <a:r>
              <a:rPr lang="pt-BR" dirty="0"/>
              <a:t>chave como índice do vetor.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O vetor é conhecido como “tabela de </a:t>
            </a:r>
            <a:r>
              <a:rPr lang="pt-BR" dirty="0" err="1"/>
              <a:t>hash</a:t>
            </a:r>
            <a:r>
              <a:rPr lang="pt-BR" dirty="0"/>
              <a:t>” e:</a:t>
            </a:r>
          </a:p>
          <a:p>
            <a:pPr lvl="2"/>
            <a:r>
              <a:rPr lang="pt-BR" dirty="0"/>
              <a:t>terá muitas posições vagas (desperdício de espaço), mas</a:t>
            </a:r>
          </a:p>
          <a:p>
            <a:pPr lvl="2"/>
            <a:r>
              <a:rPr lang="pt-BR" dirty="0"/>
              <a:t>a busca (</a:t>
            </a:r>
            <a:r>
              <a:rPr lang="pt-BR" dirty="0" err="1"/>
              <a:t>get</a:t>
            </a:r>
            <a:r>
              <a:rPr lang="pt-BR" dirty="0"/>
              <a:t>) e a </a:t>
            </a:r>
            <a:r>
              <a:rPr lang="pt-BR" dirty="0" err="1"/>
              <a:t>inseção</a:t>
            </a:r>
            <a:r>
              <a:rPr lang="pt-BR" dirty="0"/>
              <a:t> (</a:t>
            </a:r>
            <a:r>
              <a:rPr lang="pt-BR" dirty="0" err="1"/>
              <a:t>put</a:t>
            </a:r>
            <a:r>
              <a:rPr lang="pt-BR" dirty="0"/>
              <a:t>) serão extremamente rápidas.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4E3CE-6F79-4A6F-8B76-5E769FB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8A733-5ED5-4831-A8CB-1F2557C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B5D904-42B1-44A4-ACC1-7D875E459C48}"/>
              </a:ext>
            </a:extLst>
          </p:cNvPr>
          <p:cNvSpPr txBox="1"/>
          <p:nvPr/>
        </p:nvSpPr>
        <p:spPr>
          <a:xfrm>
            <a:off x="7172587" y="2264504"/>
            <a:ext cx="2899700" cy="12234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    chave         		valor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0586	José Carlos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0603	Alberto Santos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0644	Ingrid Silva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    ...		        ...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3675	Julio de Campos</a:t>
            </a:r>
          </a:p>
          <a:p>
            <a:r>
              <a:rPr lang="pt-BR" sz="1050" dirty="0">
                <a:solidFill>
                  <a:schemeClr val="bg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251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95AA-1C16-471D-B3C6-BCEB71A8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45FD7-068B-43A8-8A1A-A9FE6B7C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4"/>
            <a:ext cx="9905999" cy="451327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Exemplo 2:  Imagine uma lista ligada cujas chaves são nomes de pessoas. Suponha que a lista está em ordem alfabética.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acelerar as buscas, divida a lista em 26 pedaços: como uma lista telefônica</a:t>
            </a:r>
          </a:p>
          <a:p>
            <a:pPr lvl="1"/>
            <a:r>
              <a:rPr lang="pt-BR" dirty="0"/>
              <a:t>nomes começando com "A“</a:t>
            </a:r>
          </a:p>
          <a:p>
            <a:pPr lvl="1"/>
            <a:r>
              <a:rPr lang="pt-BR" dirty="0"/>
              <a:t>nomes começando com "B“ ......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EA93B3-1953-475F-9DDC-44D833D8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DE4C84-70FE-4E4C-AC87-9E97EA21D5F6}"/>
              </a:ext>
            </a:extLst>
          </p:cNvPr>
          <p:cNvSpPr txBox="1"/>
          <p:nvPr/>
        </p:nvSpPr>
        <p:spPr>
          <a:xfrm>
            <a:off x="5985491" y="2274838"/>
            <a:ext cx="400558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chave                 		valor associado</a:t>
            </a:r>
          </a:p>
          <a:p>
            <a:r>
              <a:rPr lang="pt-BR" dirty="0" err="1">
                <a:solidFill>
                  <a:schemeClr val="bg1"/>
                </a:solidFill>
              </a:rPr>
              <a:t>Antonio</a:t>
            </a:r>
            <a:r>
              <a:rPr lang="pt-BR" dirty="0">
                <a:solidFill>
                  <a:schemeClr val="bg1"/>
                </a:solidFill>
              </a:rPr>
              <a:t> Carlos        	8533151  </a:t>
            </a:r>
          </a:p>
          <a:p>
            <a:r>
              <a:rPr lang="pt-BR" dirty="0">
                <a:solidFill>
                  <a:schemeClr val="bg1"/>
                </a:solidFill>
              </a:rPr>
              <a:t>Arthur Silva       		4210328  </a:t>
            </a:r>
          </a:p>
          <a:p>
            <a:r>
              <a:rPr lang="pt-BR" dirty="0">
                <a:solidFill>
                  <a:schemeClr val="bg1"/>
                </a:solidFill>
              </a:rPr>
              <a:t>Bruna Carvalho        	7532199  </a:t>
            </a:r>
          </a:p>
          <a:p>
            <a:r>
              <a:rPr lang="pt-BR" dirty="0">
                <a:solidFill>
                  <a:schemeClr val="bg1"/>
                </a:solidFill>
              </a:rPr>
              <a:t>...                   			...      </a:t>
            </a:r>
          </a:p>
          <a:p>
            <a:r>
              <a:rPr lang="pt-BR" dirty="0">
                <a:solidFill>
                  <a:schemeClr val="bg1"/>
                </a:solidFill>
              </a:rPr>
              <a:t>Vitor Lima           		5535944  </a:t>
            </a:r>
          </a:p>
          <a:p>
            <a:r>
              <a:rPr lang="pt-BR" dirty="0">
                <a:solidFill>
                  <a:schemeClr val="bg1"/>
                </a:solidFill>
              </a:rPr>
              <a:t>Wellington Silva       	5159760  </a:t>
            </a:r>
          </a:p>
          <a:p>
            <a:r>
              <a:rPr lang="pt-BR" dirty="0">
                <a:solidFill>
                  <a:schemeClr val="bg1"/>
                </a:solidFill>
              </a:rPr>
              <a:t>Yan Fraga          		9537822 </a:t>
            </a:r>
          </a:p>
        </p:txBody>
      </p:sp>
    </p:spTree>
    <p:extLst>
      <p:ext uri="{BB962C8B-B14F-4D97-AF65-F5344CB8AC3E}">
        <p14:creationId xmlns:p14="http://schemas.microsoft.com/office/powerpoint/2010/main" val="286966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95AA-1C16-471D-B3C6-BCEB71A8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45FD7-068B-43A8-8A1A-A9FE6B7C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074"/>
            <a:ext cx="9905999" cy="4513277"/>
          </a:xfrm>
        </p:spPr>
        <p:txBody>
          <a:bodyPr>
            <a:normAutofit/>
          </a:bodyPr>
          <a:lstStyle/>
          <a:p>
            <a:r>
              <a:rPr lang="pt-BR" dirty="0"/>
              <a:t>Para acelerar as buscas, divida a lista em 26 pedaços: como uma lista telefônica</a:t>
            </a:r>
          </a:p>
          <a:p>
            <a:pPr lvl="1"/>
            <a:r>
              <a:rPr lang="pt-BR" dirty="0"/>
              <a:t>nomes começando com "A“</a:t>
            </a:r>
          </a:p>
          <a:p>
            <a:pPr lvl="1"/>
            <a:r>
              <a:rPr lang="pt-BR" dirty="0"/>
              <a:t>nomes começando com "B“ ......</a:t>
            </a:r>
          </a:p>
          <a:p>
            <a:r>
              <a:rPr lang="pt-BR" dirty="0"/>
              <a:t>Assim temos:</a:t>
            </a:r>
          </a:p>
          <a:p>
            <a:pPr lvl="1"/>
            <a:r>
              <a:rPr lang="pt-BR" dirty="0"/>
              <a:t>um vetor de 26 posições é a tabela de </a:t>
            </a:r>
            <a:r>
              <a:rPr lang="pt-BR" dirty="0" err="1"/>
              <a:t>hash</a:t>
            </a:r>
            <a:endParaRPr lang="pt-BR" dirty="0"/>
          </a:p>
          <a:p>
            <a:pPr lvl="1"/>
            <a:r>
              <a:rPr lang="pt-BR" dirty="0"/>
              <a:t>cada posição do vetor aponta para o começo de uma das listas.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EA93B3-1953-475F-9DDC-44D833D8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DE4C84-70FE-4E4C-AC87-9E97EA21D5F6}"/>
              </a:ext>
            </a:extLst>
          </p:cNvPr>
          <p:cNvSpPr txBox="1"/>
          <p:nvPr/>
        </p:nvSpPr>
        <p:spPr>
          <a:xfrm>
            <a:off x="7743038" y="2164359"/>
            <a:ext cx="3975839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chave                 		valor associado</a:t>
            </a:r>
          </a:p>
          <a:p>
            <a:r>
              <a:rPr lang="pt-BR" dirty="0" err="1">
                <a:solidFill>
                  <a:schemeClr val="bg1"/>
                </a:solidFill>
              </a:rPr>
              <a:t>Antonio</a:t>
            </a:r>
            <a:r>
              <a:rPr lang="pt-BR" dirty="0">
                <a:solidFill>
                  <a:schemeClr val="bg1"/>
                </a:solidFill>
              </a:rPr>
              <a:t> Carlos        	8533151  </a:t>
            </a:r>
          </a:p>
          <a:p>
            <a:r>
              <a:rPr lang="pt-BR" dirty="0">
                <a:solidFill>
                  <a:schemeClr val="bg1"/>
                </a:solidFill>
              </a:rPr>
              <a:t>Arthur Silva       		4210328  </a:t>
            </a:r>
          </a:p>
          <a:p>
            <a:r>
              <a:rPr lang="pt-BR" dirty="0">
                <a:solidFill>
                  <a:schemeClr val="bg1"/>
                </a:solidFill>
              </a:rPr>
              <a:t>Bruna Carvalho        	7532199  </a:t>
            </a:r>
          </a:p>
          <a:p>
            <a:r>
              <a:rPr lang="pt-BR" dirty="0">
                <a:solidFill>
                  <a:schemeClr val="bg1"/>
                </a:solidFill>
              </a:rPr>
              <a:t>...                   			...      </a:t>
            </a:r>
          </a:p>
          <a:p>
            <a:r>
              <a:rPr lang="pt-BR" dirty="0">
                <a:solidFill>
                  <a:schemeClr val="bg1"/>
                </a:solidFill>
              </a:rPr>
              <a:t>Vitor Lima           		5535944  </a:t>
            </a:r>
          </a:p>
          <a:p>
            <a:r>
              <a:rPr lang="pt-BR" dirty="0">
                <a:solidFill>
                  <a:schemeClr val="bg1"/>
                </a:solidFill>
              </a:rPr>
              <a:t>Wellington Silva       	5159760  </a:t>
            </a:r>
          </a:p>
          <a:p>
            <a:r>
              <a:rPr lang="pt-BR" dirty="0">
                <a:solidFill>
                  <a:schemeClr val="bg1"/>
                </a:solidFill>
              </a:rPr>
              <a:t>Yan Fraga          		9537822 </a:t>
            </a:r>
          </a:p>
        </p:txBody>
      </p:sp>
    </p:spTree>
    <p:extLst>
      <p:ext uri="{BB962C8B-B14F-4D97-AF65-F5344CB8AC3E}">
        <p14:creationId xmlns:p14="http://schemas.microsoft.com/office/powerpoint/2010/main" val="327847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8895AA-1C16-471D-B3C6-BCEB71A8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HASHING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557CD3-6185-4498-887A-FC8B6FE8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0" y="1746418"/>
            <a:ext cx="3327253" cy="3957302"/>
          </a:xfrm>
        </p:spPr>
        <p:txBody>
          <a:bodyPr>
            <a:normAutofit fontScale="92500"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um vetor de 26 posições é a tabela de </a:t>
            </a:r>
            <a:r>
              <a:rPr lang="pt-BR" dirty="0" err="1">
                <a:solidFill>
                  <a:schemeClr val="bg1"/>
                </a:solidFill>
              </a:rPr>
              <a:t>hash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cada posição do vetor aponta para o começo de uma das listas.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Comparamos com a busca binaria?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Comparamos com a busca sequencial?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ABD7CD6F-B483-4D78-ABCC-C75FB333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32177"/>
            <a:ext cx="6844045" cy="418914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EA93B3-1953-475F-9DDC-44D833D8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4734" y="635346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5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1515</Words>
  <Application>Microsoft Office PowerPoint</Application>
  <PresentationFormat>Widescreen</PresentationFormat>
  <Paragraphs>279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Cambria Math</vt:lpstr>
      <vt:lpstr>Tw Cen MT</vt:lpstr>
      <vt:lpstr>Circuito</vt:lpstr>
      <vt:lpstr>estrutura de dados II – 60 horas</vt:lpstr>
      <vt:lpstr>HASHING</vt:lpstr>
      <vt:lpstr>HASHING – Tabela de símbolos (TS)</vt:lpstr>
      <vt:lpstr>HASHING</vt:lpstr>
      <vt:lpstr>HASHING</vt:lpstr>
      <vt:lpstr>HASHING</vt:lpstr>
      <vt:lpstr>HASHING</vt:lpstr>
      <vt:lpstr>HASHING</vt:lpstr>
      <vt:lpstr>HASHING</vt:lpstr>
      <vt:lpstr>Funções de hashing</vt:lpstr>
      <vt:lpstr>Função de espalhamento</vt:lpstr>
      <vt:lpstr>Função de espalhamento</vt:lpstr>
      <vt:lpstr>Função de espalhamento</vt:lpstr>
      <vt:lpstr>Função de espalhamento</vt:lpstr>
      <vt:lpstr>Função de espalhamento</vt:lpstr>
      <vt:lpstr>Função de hashing modular</vt:lpstr>
      <vt:lpstr>Função de hashing modular</vt:lpstr>
      <vt:lpstr>Hashing Ideal?</vt:lpstr>
      <vt:lpstr>Hashing Ideal?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II – 60 horas</dc:title>
  <dc:creator>JULIANO RATUSZNEI</dc:creator>
  <cp:lastModifiedBy>JULIANO RATUSZNEI</cp:lastModifiedBy>
  <cp:revision>4</cp:revision>
  <dcterms:created xsi:type="dcterms:W3CDTF">2020-11-20T02:11:47Z</dcterms:created>
  <dcterms:modified xsi:type="dcterms:W3CDTF">2020-11-20T02:52:57Z</dcterms:modified>
</cp:coreProperties>
</file>