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 Black"/>
      <p:bold r:id="rId32"/>
      <p:boldItalic r:id="rId33"/>
    </p:embeddedFont>
    <p:embeddedFont>
      <p:font typeface="Roboto Thin"/>
      <p:regular r:id="rId34"/>
      <p:bold r:id="rId35"/>
      <p:italic r:id="rId36"/>
      <p:boldItalic r:id="rId37"/>
    </p:embeddedFont>
    <p:embeddedFont>
      <p:font typeface="Didact Gothic"/>
      <p:regular r:id="rId38"/>
    </p:embeddedFont>
    <p:embeddedFont>
      <p:font typeface="Roboto Mono Thin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Bree Serif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gu5ZJA4wZbDPrbZSqXDmCQqoau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Thin-boldItalic.fntdata"/><Relationship Id="rId41" Type="http://schemas.openxmlformats.org/officeDocument/2006/relationships/font" Target="fonts/RobotoMonoThin-italic.fntdata"/><Relationship Id="rId22" Type="http://schemas.openxmlformats.org/officeDocument/2006/relationships/slide" Target="slides/slide18.xml"/><Relationship Id="rId44" Type="http://schemas.openxmlformats.org/officeDocument/2006/relationships/font" Target="fonts/RobotoLight-bold.fntdata"/><Relationship Id="rId21" Type="http://schemas.openxmlformats.org/officeDocument/2006/relationships/slide" Target="slides/slide17.xml"/><Relationship Id="rId43" Type="http://schemas.openxmlformats.org/officeDocument/2006/relationships/font" Target="fonts/RobotoLight-regular.fntdata"/><Relationship Id="rId24" Type="http://schemas.openxmlformats.org/officeDocument/2006/relationships/slide" Target="slides/slide20.xml"/><Relationship Id="rId46" Type="http://schemas.openxmlformats.org/officeDocument/2006/relationships/font" Target="fonts/RobotoLight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BreeSerif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Black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Black-bold.fntdata"/><Relationship Id="rId13" Type="http://schemas.openxmlformats.org/officeDocument/2006/relationships/slide" Target="slides/slide9.xml"/><Relationship Id="rId35" Type="http://schemas.openxmlformats.org/officeDocument/2006/relationships/font" Target="fonts/RobotoThin-bold.fntdata"/><Relationship Id="rId12" Type="http://schemas.openxmlformats.org/officeDocument/2006/relationships/slide" Target="slides/slide8.xml"/><Relationship Id="rId34" Type="http://schemas.openxmlformats.org/officeDocument/2006/relationships/font" Target="fonts/RobotoThin-regular.fntdata"/><Relationship Id="rId15" Type="http://schemas.openxmlformats.org/officeDocument/2006/relationships/slide" Target="slides/slide11.xml"/><Relationship Id="rId37" Type="http://schemas.openxmlformats.org/officeDocument/2006/relationships/font" Target="fonts/RobotoThin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Thin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Thin-regular.fntdata"/><Relationship Id="rId16" Type="http://schemas.openxmlformats.org/officeDocument/2006/relationships/slide" Target="slides/slide12.xml"/><Relationship Id="rId38" Type="http://schemas.openxmlformats.org/officeDocument/2006/relationships/font" Target="fonts/DidactGothic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e63c6675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2e63c6675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e63c66755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2e63c66755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e63c66755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g2e63c66755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e63c66755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g2e63c66755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e63c66755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2e63c66755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e63c66755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2e63c66755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e63c66755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g2e63c66755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e63c66755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2e63c66755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e63c66755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g2e63c66755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e63c66755d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g2e63c66755d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e63c66755d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g2e63c66755d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e69e336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g2e69e336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0" name="Google Shape;10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e63c66755d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g2e63c66755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8" name="Google Shape;1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e61b7d4b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e61b7d4b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e63c6675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2e63c667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e63c66755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2e63c66755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49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49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49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49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49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4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50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50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50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50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50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50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2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2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52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3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53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4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5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41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41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41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2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43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43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4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46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46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46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47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7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47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47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4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</a:rPr>
              <a:t>SANDANA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943331" y="186636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800470" y="1869410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e63c66755d_0_9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Estructuración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7" name="Google Shape;707;g2e63c66755d_0_92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Interfaces las plantee lo </a:t>
            </a:r>
            <a:r>
              <a:rPr lang="es"/>
              <a:t>más</a:t>
            </a:r>
            <a:r>
              <a:rPr lang="es"/>
              <a:t> sencillas posible ya que es para gente que tiene muy pocos conocimientos sobre </a:t>
            </a:r>
            <a:r>
              <a:rPr lang="es"/>
              <a:t>informática</a:t>
            </a:r>
            <a:endParaRPr/>
          </a:p>
        </p:txBody>
      </p:sp>
      <p:cxnSp>
        <p:nvCxnSpPr>
          <p:cNvPr id="708" name="Google Shape;708;g2e63c66755d_0_92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9" name="Google Shape;709;g2e63c66755d_0_92"/>
          <p:cNvSpPr/>
          <p:nvPr/>
        </p:nvSpPr>
        <p:spPr>
          <a:xfrm>
            <a:off x="809108" y="1168750"/>
            <a:ext cx="3404379" cy="2552096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2e63c66755d_0_92"/>
          <p:cNvSpPr/>
          <p:nvPr/>
        </p:nvSpPr>
        <p:spPr>
          <a:xfrm>
            <a:off x="1052563" y="1378113"/>
            <a:ext cx="2913600" cy="642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2e63c66755d_0_92"/>
          <p:cNvSpPr/>
          <p:nvPr/>
        </p:nvSpPr>
        <p:spPr>
          <a:xfrm>
            <a:off x="1056030" y="2090567"/>
            <a:ext cx="750300" cy="642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2e63c66755d_0_92"/>
          <p:cNvSpPr/>
          <p:nvPr/>
        </p:nvSpPr>
        <p:spPr>
          <a:xfrm>
            <a:off x="1879731" y="2090567"/>
            <a:ext cx="2086500" cy="642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Google Shape;713;g2e63c66755d_0_92"/>
          <p:cNvGrpSpPr/>
          <p:nvPr/>
        </p:nvGrpSpPr>
        <p:grpSpPr>
          <a:xfrm>
            <a:off x="1056082" y="2803112"/>
            <a:ext cx="2910308" cy="277840"/>
            <a:chOff x="1071175" y="3688175"/>
            <a:chExt cx="3257200" cy="379200"/>
          </a:xfrm>
        </p:grpSpPr>
        <p:sp>
          <p:nvSpPr>
            <p:cNvPr id="714" name="Google Shape;714;g2e63c66755d_0_92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2e63c66755d_0_92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2e63c66755d_0_92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2e63c66755d_0_92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2e63c66755d_0_92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2e63c66755d_0_92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2e63c66755d_0_92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1" name="Google Shape;721;g2e63c66755d_0_92"/>
          <p:cNvCxnSpPr/>
          <p:nvPr/>
        </p:nvCxnSpPr>
        <p:spPr>
          <a:xfrm>
            <a:off x="1068102" y="1392071"/>
            <a:ext cx="2898300" cy="6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2" name="Google Shape;722;g2e63c66755d_0_92"/>
          <p:cNvCxnSpPr/>
          <p:nvPr/>
        </p:nvCxnSpPr>
        <p:spPr>
          <a:xfrm flipH="1" rot="10800000">
            <a:off x="1075872" y="1381757"/>
            <a:ext cx="2884800" cy="63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g2e63c66755d_0_92"/>
          <p:cNvCxnSpPr/>
          <p:nvPr/>
        </p:nvCxnSpPr>
        <p:spPr>
          <a:xfrm>
            <a:off x="1058232" y="2201604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g2e63c66755d_0_92"/>
          <p:cNvCxnSpPr/>
          <p:nvPr/>
        </p:nvCxnSpPr>
        <p:spPr>
          <a:xfrm>
            <a:off x="1058232" y="2278370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g2e63c66755d_0_92"/>
          <p:cNvCxnSpPr/>
          <p:nvPr/>
        </p:nvCxnSpPr>
        <p:spPr>
          <a:xfrm>
            <a:off x="1058232" y="2351655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g2e63c66755d_0_92"/>
          <p:cNvCxnSpPr/>
          <p:nvPr/>
        </p:nvCxnSpPr>
        <p:spPr>
          <a:xfrm>
            <a:off x="1058232" y="2411588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g2e63c66755d_0_92"/>
          <p:cNvCxnSpPr/>
          <p:nvPr/>
        </p:nvCxnSpPr>
        <p:spPr>
          <a:xfrm>
            <a:off x="1058232" y="2474397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g2e63c66755d_0_92"/>
          <p:cNvCxnSpPr/>
          <p:nvPr/>
        </p:nvCxnSpPr>
        <p:spPr>
          <a:xfrm>
            <a:off x="1058232" y="2533707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g2e63c66755d_0_92"/>
          <p:cNvCxnSpPr/>
          <p:nvPr/>
        </p:nvCxnSpPr>
        <p:spPr>
          <a:xfrm>
            <a:off x="1058232" y="2586057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g2e63c66755d_0_92"/>
          <p:cNvCxnSpPr/>
          <p:nvPr/>
        </p:nvCxnSpPr>
        <p:spPr>
          <a:xfrm>
            <a:off x="1058232" y="2645275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1" name="Google Shape;731;g2e63c66755d_0_92"/>
          <p:cNvCxnSpPr/>
          <p:nvPr/>
        </p:nvCxnSpPr>
        <p:spPr>
          <a:xfrm>
            <a:off x="1052563" y="2145151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e63c66755d_0_189"/>
          <p:cNvSpPr txBox="1"/>
          <p:nvPr>
            <p:ph type="ctrTitle"/>
          </p:nvPr>
        </p:nvSpPr>
        <p:spPr>
          <a:xfrm>
            <a:off x="149425" y="144725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Estructuración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" name="Google Shape;737;g2e63c66755d_0_189"/>
          <p:cNvSpPr txBox="1"/>
          <p:nvPr>
            <p:ph idx="1" type="subTitle"/>
          </p:nvPr>
        </p:nvSpPr>
        <p:spPr>
          <a:xfrm>
            <a:off x="5414275" y="144725"/>
            <a:ext cx="3457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de la primera pantalla</a:t>
            </a:r>
            <a:endParaRPr/>
          </a:p>
        </p:txBody>
      </p:sp>
      <p:cxnSp>
        <p:nvCxnSpPr>
          <p:cNvPr id="738" name="Google Shape;738;g2e63c66755d_0_189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9" name="Google Shape;739;g2e63c66755d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425" y="875650"/>
            <a:ext cx="6099151" cy="40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e63c66755d_0_223"/>
          <p:cNvSpPr txBox="1"/>
          <p:nvPr>
            <p:ph type="ctrTitle"/>
          </p:nvPr>
        </p:nvSpPr>
        <p:spPr>
          <a:xfrm>
            <a:off x="149425" y="144725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Estructuración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g2e63c66755d_0_223"/>
          <p:cNvSpPr txBox="1"/>
          <p:nvPr>
            <p:ph idx="1" type="subTitle"/>
          </p:nvPr>
        </p:nvSpPr>
        <p:spPr>
          <a:xfrm>
            <a:off x="5414275" y="14472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del listado de artículos</a:t>
            </a:r>
            <a:endParaRPr/>
          </a:p>
        </p:txBody>
      </p:sp>
      <p:cxnSp>
        <p:nvCxnSpPr>
          <p:cNvPr id="746" name="Google Shape;746;g2e63c66755d_0_223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7" name="Google Shape;747;g2e63c66755d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00" y="879496"/>
            <a:ext cx="6128575" cy="41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e63c66755d_0_233"/>
          <p:cNvSpPr txBox="1"/>
          <p:nvPr>
            <p:ph type="ctrTitle"/>
          </p:nvPr>
        </p:nvSpPr>
        <p:spPr>
          <a:xfrm>
            <a:off x="149425" y="144725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Estructuración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3" name="Google Shape;753;g2e63c66755d_0_233"/>
          <p:cNvSpPr txBox="1"/>
          <p:nvPr>
            <p:ph idx="1" type="subTitle"/>
          </p:nvPr>
        </p:nvSpPr>
        <p:spPr>
          <a:xfrm>
            <a:off x="5414275" y="14472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de Inicio de </a:t>
            </a:r>
            <a:r>
              <a:rPr lang="es"/>
              <a:t>Sesión</a:t>
            </a:r>
            <a:r>
              <a:rPr lang="es"/>
              <a:t> y Registro</a:t>
            </a:r>
            <a:endParaRPr/>
          </a:p>
        </p:txBody>
      </p:sp>
      <p:cxnSp>
        <p:nvCxnSpPr>
          <p:cNvPr id="754" name="Google Shape;754;g2e63c66755d_0_233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5" name="Google Shape;755;g2e63c66755d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6726"/>
            <a:ext cx="4448399" cy="298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2e63c66755d_0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200" y="1346725"/>
            <a:ext cx="4448399" cy="298098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g2e63c66755d_0_233"/>
          <p:cNvSpPr txBox="1"/>
          <p:nvPr>
            <p:ph idx="1" type="subTitle"/>
          </p:nvPr>
        </p:nvSpPr>
        <p:spPr>
          <a:xfrm>
            <a:off x="235075" y="93422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de Registro</a:t>
            </a:r>
            <a:endParaRPr/>
          </a:p>
        </p:txBody>
      </p:sp>
      <p:sp>
        <p:nvSpPr>
          <p:cNvPr id="758" name="Google Shape;758;g2e63c66755d_0_233"/>
          <p:cNvSpPr txBox="1"/>
          <p:nvPr>
            <p:ph idx="1" type="subTitle"/>
          </p:nvPr>
        </p:nvSpPr>
        <p:spPr>
          <a:xfrm>
            <a:off x="4683475" y="9808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de Inicio de Sesión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e63c66755d_0_244"/>
          <p:cNvSpPr txBox="1"/>
          <p:nvPr>
            <p:ph type="ctrTitle"/>
          </p:nvPr>
        </p:nvSpPr>
        <p:spPr>
          <a:xfrm>
            <a:off x="149425" y="144725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Estructuración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4" name="Google Shape;764;g2e63c66755d_0_244"/>
          <p:cNvSpPr txBox="1"/>
          <p:nvPr>
            <p:ph idx="1" type="subTitle"/>
          </p:nvPr>
        </p:nvSpPr>
        <p:spPr>
          <a:xfrm>
            <a:off x="5414275" y="14472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de </a:t>
            </a:r>
            <a:r>
              <a:rPr lang="es"/>
              <a:t>creación</a:t>
            </a:r>
            <a:r>
              <a:rPr lang="es"/>
              <a:t> de usuarios</a:t>
            </a:r>
            <a:endParaRPr/>
          </a:p>
        </p:txBody>
      </p:sp>
      <p:cxnSp>
        <p:nvCxnSpPr>
          <p:cNvPr id="765" name="Google Shape;765;g2e63c66755d_0_244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6" name="Google Shape;766;g2e63c66755d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25" y="834900"/>
            <a:ext cx="6104949" cy="40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e63c66755d_0_252"/>
          <p:cNvSpPr txBox="1"/>
          <p:nvPr>
            <p:ph type="ctrTitle"/>
          </p:nvPr>
        </p:nvSpPr>
        <p:spPr>
          <a:xfrm>
            <a:off x="152400" y="1357063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Codificación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2" name="Google Shape;772;g2e63c66755d_0_252"/>
          <p:cNvSpPr txBox="1"/>
          <p:nvPr>
            <p:ph idx="1" type="subTitle"/>
          </p:nvPr>
        </p:nvSpPr>
        <p:spPr>
          <a:xfrm>
            <a:off x="152400" y="2365938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codificar </a:t>
            </a:r>
            <a:r>
              <a:rPr lang="es"/>
              <a:t>empecé</a:t>
            </a:r>
            <a:r>
              <a:rPr lang="es"/>
              <a:t> por la base de datos planteando </a:t>
            </a:r>
            <a:r>
              <a:rPr lang="es"/>
              <a:t>cómo</a:t>
            </a:r>
            <a:r>
              <a:rPr lang="es"/>
              <a:t> </a:t>
            </a:r>
            <a:r>
              <a:rPr lang="es"/>
              <a:t>iba</a:t>
            </a:r>
            <a:r>
              <a:rPr lang="es"/>
              <a:t> a </a:t>
            </a:r>
            <a:r>
              <a:rPr lang="es"/>
              <a:t>ser</a:t>
            </a:r>
            <a:r>
              <a:rPr lang="es"/>
              <a:t> </a:t>
            </a:r>
            <a:r>
              <a:rPr lang="es"/>
              <a:t>seguí</a:t>
            </a:r>
            <a:r>
              <a:rPr lang="es"/>
              <a:t> con el backend en Spring Boot y ya </a:t>
            </a:r>
            <a:r>
              <a:rPr lang="es"/>
              <a:t>empecé</a:t>
            </a:r>
            <a:r>
              <a:rPr lang="es"/>
              <a:t> con la FrontEnd en angular</a:t>
            </a:r>
            <a:endParaRPr/>
          </a:p>
        </p:txBody>
      </p:sp>
      <p:cxnSp>
        <p:nvCxnSpPr>
          <p:cNvPr id="773" name="Google Shape;773;g2e63c66755d_0_252"/>
          <p:cNvCxnSpPr/>
          <p:nvPr/>
        </p:nvCxnSpPr>
        <p:spPr>
          <a:xfrm>
            <a:off x="238050" y="1894863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4" name="Google Shape;774;g2e63c66755d_0_252"/>
          <p:cNvSpPr/>
          <p:nvPr/>
        </p:nvSpPr>
        <p:spPr>
          <a:xfrm>
            <a:off x="6838029" y="3097508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2e63c66755d_0_252"/>
          <p:cNvSpPr/>
          <p:nvPr/>
        </p:nvSpPr>
        <p:spPr>
          <a:xfrm>
            <a:off x="6695446" y="3602049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2e63c66755d_0_252"/>
          <p:cNvSpPr/>
          <p:nvPr/>
        </p:nvSpPr>
        <p:spPr>
          <a:xfrm>
            <a:off x="5605483" y="1205538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2e63c66755d_0_252"/>
          <p:cNvSpPr/>
          <p:nvPr/>
        </p:nvSpPr>
        <p:spPr>
          <a:xfrm>
            <a:off x="5686376" y="1287791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2e63c66755d_0_252"/>
          <p:cNvSpPr/>
          <p:nvPr/>
        </p:nvSpPr>
        <p:spPr>
          <a:xfrm>
            <a:off x="5605483" y="3020743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2e63c66755d_0_252"/>
          <p:cNvSpPr/>
          <p:nvPr/>
        </p:nvSpPr>
        <p:spPr>
          <a:xfrm>
            <a:off x="5686376" y="1287791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2e63c66755d_0_252"/>
          <p:cNvSpPr/>
          <p:nvPr/>
        </p:nvSpPr>
        <p:spPr>
          <a:xfrm>
            <a:off x="5686376" y="1408434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2e63c66755d_0_252"/>
          <p:cNvSpPr/>
          <p:nvPr/>
        </p:nvSpPr>
        <p:spPr>
          <a:xfrm>
            <a:off x="8062334" y="1408434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2e63c66755d_0_252"/>
          <p:cNvSpPr/>
          <p:nvPr/>
        </p:nvSpPr>
        <p:spPr>
          <a:xfrm>
            <a:off x="7656510" y="1408434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2e63c66755d_0_252"/>
          <p:cNvSpPr/>
          <p:nvPr/>
        </p:nvSpPr>
        <p:spPr>
          <a:xfrm>
            <a:off x="7260288" y="1631908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e63c66755d_0_252"/>
          <p:cNvSpPr/>
          <p:nvPr/>
        </p:nvSpPr>
        <p:spPr>
          <a:xfrm>
            <a:off x="7260288" y="2037730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2e63c66755d_0_252"/>
          <p:cNvSpPr/>
          <p:nvPr/>
        </p:nvSpPr>
        <p:spPr>
          <a:xfrm>
            <a:off x="7260288" y="2184424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2e63c66755d_0_252"/>
          <p:cNvSpPr/>
          <p:nvPr/>
        </p:nvSpPr>
        <p:spPr>
          <a:xfrm>
            <a:off x="7260288" y="2331119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2e63c66755d_0_252"/>
          <p:cNvSpPr/>
          <p:nvPr/>
        </p:nvSpPr>
        <p:spPr>
          <a:xfrm>
            <a:off x="7260288" y="2477814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2e63c66755d_0_252"/>
          <p:cNvSpPr/>
          <p:nvPr/>
        </p:nvSpPr>
        <p:spPr>
          <a:xfrm>
            <a:off x="7260288" y="2624523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2e63c66755d_0_252"/>
          <p:cNvSpPr/>
          <p:nvPr/>
        </p:nvSpPr>
        <p:spPr>
          <a:xfrm>
            <a:off x="8043146" y="2632749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2e63c66755d_0_252"/>
          <p:cNvSpPr/>
          <p:nvPr/>
        </p:nvSpPr>
        <p:spPr>
          <a:xfrm>
            <a:off x="8206292" y="2632749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2e63c66755d_0_252"/>
          <p:cNvSpPr/>
          <p:nvPr/>
        </p:nvSpPr>
        <p:spPr>
          <a:xfrm>
            <a:off x="8369438" y="2632749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e63c66755d_0_252"/>
          <p:cNvSpPr/>
          <p:nvPr/>
        </p:nvSpPr>
        <p:spPr>
          <a:xfrm>
            <a:off x="8163790" y="1320692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2e63c66755d_0_252"/>
          <p:cNvSpPr/>
          <p:nvPr/>
        </p:nvSpPr>
        <p:spPr>
          <a:xfrm>
            <a:off x="8285809" y="1320692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2e63c66755d_0_252"/>
          <p:cNvSpPr/>
          <p:nvPr/>
        </p:nvSpPr>
        <p:spPr>
          <a:xfrm>
            <a:off x="8407828" y="1320692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2e63c66755d_0_252"/>
          <p:cNvSpPr/>
          <p:nvPr/>
        </p:nvSpPr>
        <p:spPr>
          <a:xfrm>
            <a:off x="5782343" y="1631908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2e63c66755d_0_252"/>
          <p:cNvSpPr/>
          <p:nvPr/>
        </p:nvSpPr>
        <p:spPr>
          <a:xfrm>
            <a:off x="5782343" y="2195402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2e63c66755d_0_252"/>
          <p:cNvSpPr/>
          <p:nvPr/>
        </p:nvSpPr>
        <p:spPr>
          <a:xfrm>
            <a:off x="5782343" y="239829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2e63c66755d_0_252"/>
          <p:cNvSpPr/>
          <p:nvPr/>
        </p:nvSpPr>
        <p:spPr>
          <a:xfrm>
            <a:off x="5782343" y="251073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2e63c66755d_0_252"/>
          <p:cNvSpPr/>
          <p:nvPr/>
        </p:nvSpPr>
        <p:spPr>
          <a:xfrm>
            <a:off x="5782343" y="2624523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2e63c66755d_0_252"/>
          <p:cNvSpPr/>
          <p:nvPr/>
        </p:nvSpPr>
        <p:spPr>
          <a:xfrm>
            <a:off x="5782343" y="2736941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e63c66755d_0_252"/>
          <p:cNvSpPr/>
          <p:nvPr/>
        </p:nvSpPr>
        <p:spPr>
          <a:xfrm>
            <a:off x="6382853" y="1631908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e63c66755d_0_252"/>
          <p:cNvSpPr/>
          <p:nvPr/>
        </p:nvSpPr>
        <p:spPr>
          <a:xfrm>
            <a:off x="6382853" y="2195402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2e63c66755d_0_252"/>
          <p:cNvSpPr/>
          <p:nvPr/>
        </p:nvSpPr>
        <p:spPr>
          <a:xfrm>
            <a:off x="6382853" y="2398298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e63c66755d_0_252"/>
          <p:cNvSpPr/>
          <p:nvPr/>
        </p:nvSpPr>
        <p:spPr>
          <a:xfrm>
            <a:off x="6382853" y="251073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e63c66755d_0_252"/>
          <p:cNvSpPr/>
          <p:nvPr/>
        </p:nvSpPr>
        <p:spPr>
          <a:xfrm>
            <a:off x="6382853" y="2624523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2e63c66755d_0_252"/>
          <p:cNvSpPr/>
          <p:nvPr/>
        </p:nvSpPr>
        <p:spPr>
          <a:xfrm>
            <a:off x="6382853" y="2736941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2e63c66755d_0_252"/>
          <p:cNvSpPr/>
          <p:nvPr/>
        </p:nvSpPr>
        <p:spPr>
          <a:xfrm>
            <a:off x="5179096" y="2623148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e63c66755d_0_252"/>
          <p:cNvSpPr/>
          <p:nvPr/>
        </p:nvSpPr>
        <p:spPr>
          <a:xfrm>
            <a:off x="5233937" y="2687513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e63c66755d_0_252"/>
          <p:cNvSpPr/>
          <p:nvPr/>
        </p:nvSpPr>
        <p:spPr>
          <a:xfrm>
            <a:off x="4984425" y="3763819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e63c66755d_0_252"/>
          <p:cNvSpPr/>
          <p:nvPr/>
        </p:nvSpPr>
        <p:spPr>
          <a:xfrm>
            <a:off x="5989375" y="3740507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e63c66755d_0_252"/>
          <p:cNvSpPr/>
          <p:nvPr/>
        </p:nvSpPr>
        <p:spPr>
          <a:xfrm>
            <a:off x="4984425" y="3763819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2e63c66755d_0_252"/>
          <p:cNvSpPr/>
          <p:nvPr/>
        </p:nvSpPr>
        <p:spPr>
          <a:xfrm>
            <a:off x="5233937" y="2687513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2e63c66755d_0_252"/>
          <p:cNvSpPr/>
          <p:nvPr/>
        </p:nvSpPr>
        <p:spPr>
          <a:xfrm>
            <a:off x="5233937" y="2768466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2e63c66755d_0_252"/>
          <p:cNvSpPr/>
          <p:nvPr/>
        </p:nvSpPr>
        <p:spPr>
          <a:xfrm>
            <a:off x="6839390" y="2768466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2e63c66755d_0_252"/>
          <p:cNvSpPr/>
          <p:nvPr/>
        </p:nvSpPr>
        <p:spPr>
          <a:xfrm>
            <a:off x="6563826" y="2768466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2e63c66755d_0_252"/>
          <p:cNvSpPr/>
          <p:nvPr/>
        </p:nvSpPr>
        <p:spPr>
          <a:xfrm>
            <a:off x="6296472" y="2919289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2e63c66755d_0_252"/>
          <p:cNvSpPr/>
          <p:nvPr/>
        </p:nvSpPr>
        <p:spPr>
          <a:xfrm>
            <a:off x="6296472" y="3193491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2e63c66755d_0_252"/>
          <p:cNvSpPr/>
          <p:nvPr/>
        </p:nvSpPr>
        <p:spPr>
          <a:xfrm>
            <a:off x="6296472" y="3292193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e63c66755d_0_252"/>
          <p:cNvSpPr/>
          <p:nvPr/>
        </p:nvSpPr>
        <p:spPr>
          <a:xfrm>
            <a:off x="6296472" y="3390913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e63c66755d_0_252"/>
          <p:cNvSpPr/>
          <p:nvPr/>
        </p:nvSpPr>
        <p:spPr>
          <a:xfrm>
            <a:off x="6296472" y="3490993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2e63c66755d_0_252"/>
          <p:cNvSpPr/>
          <p:nvPr/>
        </p:nvSpPr>
        <p:spPr>
          <a:xfrm>
            <a:off x="6296472" y="3589711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e63c66755d_0_252"/>
          <p:cNvSpPr/>
          <p:nvPr/>
        </p:nvSpPr>
        <p:spPr>
          <a:xfrm>
            <a:off x="6825691" y="3595185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2e63c66755d_0_252"/>
          <p:cNvSpPr/>
          <p:nvPr/>
        </p:nvSpPr>
        <p:spPr>
          <a:xfrm>
            <a:off x="6935372" y="3595185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e63c66755d_0_252"/>
          <p:cNvSpPr/>
          <p:nvPr/>
        </p:nvSpPr>
        <p:spPr>
          <a:xfrm>
            <a:off x="7046414" y="3595185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e63c66755d_0_252"/>
          <p:cNvSpPr/>
          <p:nvPr/>
        </p:nvSpPr>
        <p:spPr>
          <a:xfrm>
            <a:off x="6907944" y="2709513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e63c66755d_0_252"/>
          <p:cNvSpPr/>
          <p:nvPr/>
        </p:nvSpPr>
        <p:spPr>
          <a:xfrm>
            <a:off x="6988837" y="2709513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2e63c66755d_0_252"/>
          <p:cNvSpPr/>
          <p:nvPr/>
        </p:nvSpPr>
        <p:spPr>
          <a:xfrm>
            <a:off x="7072466" y="2709513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2e63c66755d_0_252"/>
          <p:cNvSpPr/>
          <p:nvPr/>
        </p:nvSpPr>
        <p:spPr>
          <a:xfrm>
            <a:off x="5298379" y="2919289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2e63c66755d_0_252"/>
          <p:cNvSpPr/>
          <p:nvPr/>
        </p:nvSpPr>
        <p:spPr>
          <a:xfrm>
            <a:off x="5298379" y="3299059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2e63c66755d_0_252"/>
          <p:cNvSpPr/>
          <p:nvPr/>
        </p:nvSpPr>
        <p:spPr>
          <a:xfrm>
            <a:off x="5298379" y="3437528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e63c66755d_0_252"/>
          <p:cNvSpPr/>
          <p:nvPr/>
        </p:nvSpPr>
        <p:spPr>
          <a:xfrm>
            <a:off x="5298379" y="3512932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2e63c66755d_0_252"/>
          <p:cNvSpPr/>
          <p:nvPr/>
        </p:nvSpPr>
        <p:spPr>
          <a:xfrm>
            <a:off x="5298379" y="3589710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2e63c66755d_0_252"/>
          <p:cNvSpPr/>
          <p:nvPr/>
        </p:nvSpPr>
        <p:spPr>
          <a:xfrm>
            <a:off x="5298379" y="3665114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2e63c66755d_0_252"/>
          <p:cNvSpPr/>
          <p:nvPr/>
        </p:nvSpPr>
        <p:spPr>
          <a:xfrm>
            <a:off x="5704202" y="2919289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2e63c66755d_0_252"/>
          <p:cNvSpPr/>
          <p:nvPr/>
        </p:nvSpPr>
        <p:spPr>
          <a:xfrm>
            <a:off x="5704202" y="3299059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2e63c66755d_0_252"/>
          <p:cNvSpPr/>
          <p:nvPr/>
        </p:nvSpPr>
        <p:spPr>
          <a:xfrm>
            <a:off x="5704202" y="3437528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2e63c66755d_0_252"/>
          <p:cNvSpPr/>
          <p:nvPr/>
        </p:nvSpPr>
        <p:spPr>
          <a:xfrm>
            <a:off x="5704202" y="3512932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2e63c66755d_0_252"/>
          <p:cNvSpPr/>
          <p:nvPr/>
        </p:nvSpPr>
        <p:spPr>
          <a:xfrm>
            <a:off x="5704202" y="3589710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2e63c66755d_0_252"/>
          <p:cNvSpPr/>
          <p:nvPr/>
        </p:nvSpPr>
        <p:spPr>
          <a:xfrm>
            <a:off x="5704202" y="3665114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2e63c66755d_0_252"/>
          <p:cNvSpPr/>
          <p:nvPr/>
        </p:nvSpPr>
        <p:spPr>
          <a:xfrm>
            <a:off x="7502966" y="3188002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2e63c66755d_0_252"/>
          <p:cNvSpPr/>
          <p:nvPr/>
        </p:nvSpPr>
        <p:spPr>
          <a:xfrm>
            <a:off x="7535867" y="3225016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2e63c66755d_0_252"/>
          <p:cNvSpPr/>
          <p:nvPr/>
        </p:nvSpPr>
        <p:spPr>
          <a:xfrm>
            <a:off x="8669705" y="3535893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2e63c66755d_0_252"/>
          <p:cNvSpPr/>
          <p:nvPr/>
        </p:nvSpPr>
        <p:spPr>
          <a:xfrm>
            <a:off x="7535867" y="3225016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2e63c66755d_0_252"/>
          <p:cNvSpPr/>
          <p:nvPr/>
        </p:nvSpPr>
        <p:spPr>
          <a:xfrm>
            <a:off x="8487345" y="3240106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2e63c66755d_0_252"/>
          <p:cNvSpPr/>
          <p:nvPr/>
        </p:nvSpPr>
        <p:spPr>
          <a:xfrm>
            <a:off x="8544937" y="3240106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2e63c66755d_0_252"/>
          <p:cNvSpPr/>
          <p:nvPr/>
        </p:nvSpPr>
        <p:spPr>
          <a:xfrm>
            <a:off x="8603890" y="3240106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2e63c66755d_0_252"/>
          <p:cNvSpPr/>
          <p:nvPr/>
        </p:nvSpPr>
        <p:spPr>
          <a:xfrm>
            <a:off x="7535867" y="3282593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2e63c66755d_0_252"/>
          <p:cNvSpPr/>
          <p:nvPr/>
        </p:nvSpPr>
        <p:spPr>
          <a:xfrm>
            <a:off x="8451707" y="3282593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2e63c66755d_0_252"/>
          <p:cNvSpPr/>
          <p:nvPr/>
        </p:nvSpPr>
        <p:spPr>
          <a:xfrm>
            <a:off x="8294034" y="3282593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2e63c66755d_0_252"/>
          <p:cNvSpPr/>
          <p:nvPr/>
        </p:nvSpPr>
        <p:spPr>
          <a:xfrm>
            <a:off x="8141850" y="3368974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2e63c66755d_0_252"/>
          <p:cNvSpPr/>
          <p:nvPr/>
        </p:nvSpPr>
        <p:spPr>
          <a:xfrm>
            <a:off x="8141850" y="3525269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2e63c66755d_0_252"/>
          <p:cNvSpPr/>
          <p:nvPr/>
        </p:nvSpPr>
        <p:spPr>
          <a:xfrm>
            <a:off x="8141850" y="3581471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2e63c66755d_0_252"/>
          <p:cNvSpPr/>
          <p:nvPr/>
        </p:nvSpPr>
        <p:spPr>
          <a:xfrm>
            <a:off x="8141850" y="3637686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2e63c66755d_0_252"/>
          <p:cNvSpPr/>
          <p:nvPr/>
        </p:nvSpPr>
        <p:spPr>
          <a:xfrm>
            <a:off x="8141850" y="3695264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e63c66755d_0_252"/>
          <p:cNvSpPr/>
          <p:nvPr/>
        </p:nvSpPr>
        <p:spPr>
          <a:xfrm>
            <a:off x="8141850" y="3751480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2e63c66755d_0_252"/>
          <p:cNvSpPr/>
          <p:nvPr/>
        </p:nvSpPr>
        <p:spPr>
          <a:xfrm>
            <a:off x="8443481" y="3754218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2e63c66755d_0_252"/>
          <p:cNvSpPr/>
          <p:nvPr/>
        </p:nvSpPr>
        <p:spPr>
          <a:xfrm>
            <a:off x="8506547" y="3754218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2e63c66755d_0_252"/>
          <p:cNvSpPr/>
          <p:nvPr/>
        </p:nvSpPr>
        <p:spPr>
          <a:xfrm>
            <a:off x="8569613" y="3751468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2e63c66755d_0_252"/>
          <p:cNvSpPr/>
          <p:nvPr/>
        </p:nvSpPr>
        <p:spPr>
          <a:xfrm>
            <a:off x="7571520" y="3368974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2e63c66755d_0_252"/>
          <p:cNvSpPr/>
          <p:nvPr/>
        </p:nvSpPr>
        <p:spPr>
          <a:xfrm>
            <a:off x="7571520" y="3585599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2e63c66755d_0_252"/>
          <p:cNvSpPr/>
          <p:nvPr/>
        </p:nvSpPr>
        <p:spPr>
          <a:xfrm>
            <a:off x="7571520" y="3663739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2e63c66755d_0_252"/>
          <p:cNvSpPr/>
          <p:nvPr/>
        </p:nvSpPr>
        <p:spPr>
          <a:xfrm>
            <a:off x="7571520" y="3707617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2e63c66755d_0_252"/>
          <p:cNvSpPr/>
          <p:nvPr/>
        </p:nvSpPr>
        <p:spPr>
          <a:xfrm>
            <a:off x="7571520" y="3751480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2e63c66755d_0_252"/>
          <p:cNvSpPr/>
          <p:nvPr/>
        </p:nvSpPr>
        <p:spPr>
          <a:xfrm>
            <a:off x="7571520" y="3793983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2e63c66755d_0_252"/>
          <p:cNvSpPr/>
          <p:nvPr/>
        </p:nvSpPr>
        <p:spPr>
          <a:xfrm>
            <a:off x="7803221" y="3368974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2e63c66755d_0_252"/>
          <p:cNvSpPr/>
          <p:nvPr/>
        </p:nvSpPr>
        <p:spPr>
          <a:xfrm>
            <a:off x="7803221" y="3585599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2e63c66755d_0_252"/>
          <p:cNvSpPr/>
          <p:nvPr/>
        </p:nvSpPr>
        <p:spPr>
          <a:xfrm>
            <a:off x="7803221" y="3663739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2e63c66755d_0_252"/>
          <p:cNvSpPr/>
          <p:nvPr/>
        </p:nvSpPr>
        <p:spPr>
          <a:xfrm>
            <a:off x="7803221" y="3707617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2e63c66755d_0_252"/>
          <p:cNvSpPr/>
          <p:nvPr/>
        </p:nvSpPr>
        <p:spPr>
          <a:xfrm>
            <a:off x="7803221" y="3751480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2e63c66755d_0_252"/>
          <p:cNvSpPr/>
          <p:nvPr/>
        </p:nvSpPr>
        <p:spPr>
          <a:xfrm>
            <a:off x="7803221" y="3793983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e63c66755d_0_572"/>
          <p:cNvSpPr txBox="1"/>
          <p:nvPr>
            <p:ph type="ctrTitle"/>
          </p:nvPr>
        </p:nvSpPr>
        <p:spPr>
          <a:xfrm>
            <a:off x="149425" y="144725"/>
            <a:ext cx="5264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Codificación BBDD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6" name="Google Shape;876;g2e63c66755d_0_572"/>
          <p:cNvSpPr txBox="1"/>
          <p:nvPr>
            <p:ph idx="1" type="subTitle"/>
          </p:nvPr>
        </p:nvSpPr>
        <p:spPr>
          <a:xfrm>
            <a:off x="5414125" y="14472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 de </a:t>
            </a:r>
            <a:r>
              <a:rPr lang="es"/>
              <a:t>relación</a:t>
            </a:r>
            <a:endParaRPr/>
          </a:p>
        </p:txBody>
      </p:sp>
      <p:cxnSp>
        <p:nvCxnSpPr>
          <p:cNvPr id="877" name="Google Shape;877;g2e63c66755d_0_572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8" name="Google Shape;878;g2e63c66755d_0_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325" y="1150425"/>
            <a:ext cx="5512265" cy="32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e63c66755d_0_580"/>
          <p:cNvSpPr txBox="1"/>
          <p:nvPr>
            <p:ph type="ctrTitle"/>
          </p:nvPr>
        </p:nvSpPr>
        <p:spPr>
          <a:xfrm>
            <a:off x="149425" y="144725"/>
            <a:ext cx="548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lt1"/>
                </a:solidFill>
              </a:rPr>
              <a:t>Codificación BBDD</a:t>
            </a:r>
            <a:endParaRPr/>
          </a:p>
        </p:txBody>
      </p:sp>
      <p:sp>
        <p:nvSpPr>
          <p:cNvPr id="884" name="Google Shape;884;g2e63c66755d_0_580"/>
          <p:cNvSpPr txBox="1"/>
          <p:nvPr>
            <p:ph idx="1" type="subTitle"/>
          </p:nvPr>
        </p:nvSpPr>
        <p:spPr>
          <a:xfrm>
            <a:off x="5414275" y="14472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base datos relacional</a:t>
            </a:r>
            <a:endParaRPr/>
          </a:p>
        </p:txBody>
      </p:sp>
      <p:cxnSp>
        <p:nvCxnSpPr>
          <p:cNvPr id="885" name="Google Shape;885;g2e63c66755d_0_580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6" name="Google Shape;886;g2e63c66755d_0_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325"/>
            <a:ext cx="8839197" cy="195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e63c66755d_0_595"/>
          <p:cNvSpPr txBox="1"/>
          <p:nvPr>
            <p:ph type="ctrTitle"/>
          </p:nvPr>
        </p:nvSpPr>
        <p:spPr>
          <a:xfrm>
            <a:off x="149425" y="144725"/>
            <a:ext cx="548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lt1"/>
                </a:solidFill>
              </a:rPr>
              <a:t>Codificación BackEnd</a:t>
            </a:r>
            <a:endParaRPr/>
          </a:p>
        </p:txBody>
      </p:sp>
      <p:sp>
        <p:nvSpPr>
          <p:cNvPr id="892" name="Google Shape;892;g2e63c66755d_0_595"/>
          <p:cNvSpPr txBox="1"/>
          <p:nvPr>
            <p:ph idx="1" type="subTitle"/>
          </p:nvPr>
        </p:nvSpPr>
        <p:spPr>
          <a:xfrm>
            <a:off x="5414275" y="144725"/>
            <a:ext cx="3457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 en Spring Boot</a:t>
            </a:r>
            <a:endParaRPr/>
          </a:p>
        </p:txBody>
      </p:sp>
      <p:cxnSp>
        <p:nvCxnSpPr>
          <p:cNvPr id="893" name="Google Shape;893;g2e63c66755d_0_595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4" name="Google Shape;894;g2e63c66755d_0_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675" y="906050"/>
            <a:ext cx="6042660" cy="403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e63c66755d_0_603"/>
          <p:cNvSpPr txBox="1"/>
          <p:nvPr>
            <p:ph type="ctrTitle"/>
          </p:nvPr>
        </p:nvSpPr>
        <p:spPr>
          <a:xfrm>
            <a:off x="149425" y="144725"/>
            <a:ext cx="548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lt1"/>
                </a:solidFill>
              </a:rPr>
              <a:t>Codificación BackEnd</a:t>
            </a:r>
            <a:endParaRPr/>
          </a:p>
        </p:txBody>
      </p:sp>
      <p:sp>
        <p:nvSpPr>
          <p:cNvPr id="900" name="Google Shape;900;g2e63c66755d_0_603"/>
          <p:cNvSpPr txBox="1"/>
          <p:nvPr>
            <p:ph idx="1" type="subTitle"/>
          </p:nvPr>
        </p:nvSpPr>
        <p:spPr>
          <a:xfrm>
            <a:off x="5414275" y="144725"/>
            <a:ext cx="3457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 en Spring Boot</a:t>
            </a:r>
            <a:endParaRPr/>
          </a:p>
        </p:txBody>
      </p:sp>
      <p:cxnSp>
        <p:nvCxnSpPr>
          <p:cNvPr id="901" name="Google Shape;901;g2e63c66755d_0_603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2" name="Google Shape;902;g2e63c66755d_0_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00" y="890500"/>
            <a:ext cx="1810071" cy="403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g2e63c66755d_0_6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996" y="1254975"/>
            <a:ext cx="6666929" cy="330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07" name="Google Shape;207;p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Ejecutar la </a:t>
            </a:r>
            <a:r>
              <a:rPr lang="es">
                <a:solidFill>
                  <a:schemeClr val="accent1"/>
                </a:solidFill>
              </a:rPr>
              <a:t>aplicación</a:t>
            </a:r>
            <a:r>
              <a:rPr lang="es">
                <a:solidFill>
                  <a:schemeClr val="accent1"/>
                </a:solidFill>
              </a:rPr>
              <a:t> y mostrar por encima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8" name="Google Shape;208;p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Requerimientos para la instalación y el uso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1" name="Google Shape;211;p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chemeClr val="accent1"/>
                </a:solidFill>
              </a:rPr>
              <a:t>¿Que es Sandana?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chemeClr val="accent1"/>
                </a:solidFill>
              </a:rPr>
              <a:t>Porque este y no otro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Planteamiento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Estructuración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Codificación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Objetivos iniciales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Objetivos conseguidos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Sobre el proyecto</a:t>
            </a:r>
            <a:endParaRPr/>
          </a:p>
        </p:txBody>
      </p:sp>
      <p:sp>
        <p:nvSpPr>
          <p:cNvPr id="219" name="Google Shape;219;p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Etapas del proyecto</a:t>
            </a:r>
            <a:endParaRPr/>
          </a:p>
        </p:txBody>
      </p:sp>
      <p:sp>
        <p:nvSpPr>
          <p:cNvPr id="220" name="Google Shape;220;p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21" name="Google Shape;221;p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Vistazo</a:t>
            </a:r>
            <a:endParaRPr/>
          </a:p>
        </p:txBody>
      </p:sp>
      <p:sp>
        <p:nvSpPr>
          <p:cNvPr id="222" name="Google Shape;222;p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Requerimientos</a:t>
            </a: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25" name="Google Shape;225;p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"/>
          <p:cNvSpPr/>
          <p:nvPr/>
        </p:nvSpPr>
        <p:spPr>
          <a:xfrm>
            <a:off x="5111494" y="2930551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/>
          <p:cNvSpPr/>
          <p:nvPr/>
        </p:nvSpPr>
        <p:spPr>
          <a:xfrm>
            <a:off x="3597855" y="2921666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"/>
          <p:cNvSpPr txBox="1"/>
          <p:nvPr>
            <p:ph idx="21" type="ctrTitle"/>
          </p:nvPr>
        </p:nvSpPr>
        <p:spPr>
          <a:xfrm>
            <a:off x="6424513" y="4017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Nuestro Equipo</a:t>
            </a:r>
            <a:endParaRPr/>
          </a:p>
        </p:txBody>
      </p:sp>
      <p:grpSp>
        <p:nvGrpSpPr>
          <p:cNvPr id="238" name="Google Shape;238;p2"/>
          <p:cNvGrpSpPr/>
          <p:nvPr/>
        </p:nvGrpSpPr>
        <p:grpSpPr>
          <a:xfrm>
            <a:off x="5109479" y="3782201"/>
            <a:ext cx="432964" cy="431586"/>
            <a:chOff x="5812000" y="2553488"/>
            <a:chExt cx="769850" cy="767400"/>
          </a:xfrm>
        </p:grpSpPr>
        <p:sp>
          <p:nvSpPr>
            <p:cNvPr id="239" name="Google Shape;239;p2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e63c66755d_0_613"/>
          <p:cNvSpPr txBox="1"/>
          <p:nvPr>
            <p:ph type="ctrTitle"/>
          </p:nvPr>
        </p:nvSpPr>
        <p:spPr>
          <a:xfrm>
            <a:off x="149425" y="144725"/>
            <a:ext cx="548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lt1"/>
                </a:solidFill>
              </a:rPr>
              <a:t>Codificación Front End</a:t>
            </a:r>
            <a:endParaRPr/>
          </a:p>
        </p:txBody>
      </p:sp>
      <p:sp>
        <p:nvSpPr>
          <p:cNvPr id="909" name="Google Shape;909;g2e63c66755d_0_613"/>
          <p:cNvSpPr txBox="1"/>
          <p:nvPr>
            <p:ph idx="1" type="subTitle"/>
          </p:nvPr>
        </p:nvSpPr>
        <p:spPr>
          <a:xfrm>
            <a:off x="5414275" y="144725"/>
            <a:ext cx="3457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 End </a:t>
            </a:r>
            <a:r>
              <a:rPr lang="es"/>
              <a:t>en Angular</a:t>
            </a:r>
            <a:endParaRPr/>
          </a:p>
        </p:txBody>
      </p:sp>
      <p:cxnSp>
        <p:nvCxnSpPr>
          <p:cNvPr id="910" name="Google Shape;910;g2e63c66755d_0_613"/>
          <p:cNvCxnSpPr/>
          <p:nvPr/>
        </p:nvCxnSpPr>
        <p:spPr>
          <a:xfrm>
            <a:off x="235075" y="682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1" name="Google Shape;911;g2e63c66755d_0_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5" y="903725"/>
            <a:ext cx="1903709" cy="40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g2e63c66755d_0_6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284" y="903725"/>
            <a:ext cx="2216975" cy="40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g2e63c66755d_0_613"/>
          <p:cNvPicPr preferRelativeResize="0"/>
          <p:nvPr/>
        </p:nvPicPr>
        <p:blipFill rotWithShape="1">
          <a:blip r:embed="rId5">
            <a:alphaModFix/>
          </a:blip>
          <a:srcRect b="1004" l="0" r="34883" t="1453"/>
          <a:stretch/>
        </p:blipFill>
        <p:spPr>
          <a:xfrm>
            <a:off x="4683475" y="903725"/>
            <a:ext cx="4360952" cy="40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"/>
          <p:cNvSpPr/>
          <p:nvPr/>
        </p:nvSpPr>
        <p:spPr>
          <a:xfrm>
            <a:off x="1336225" y="32019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"/>
          <p:cNvSpPr/>
          <p:nvPr/>
        </p:nvSpPr>
        <p:spPr>
          <a:xfrm>
            <a:off x="1336225" y="26282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"/>
          <p:cNvSpPr/>
          <p:nvPr/>
        </p:nvSpPr>
        <p:spPr>
          <a:xfrm>
            <a:off x="1336225" y="20545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"/>
          <p:cNvSpPr txBox="1"/>
          <p:nvPr>
            <p:ph idx="4" type="ctrTitle"/>
          </p:nvPr>
        </p:nvSpPr>
        <p:spPr>
          <a:xfrm>
            <a:off x="67050" y="63680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Objetivos Iniciales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2" name="Google Shape;922;p7"/>
          <p:cNvSpPr txBox="1"/>
          <p:nvPr>
            <p:ph type="ctrTitle"/>
          </p:nvPr>
        </p:nvSpPr>
        <p:spPr>
          <a:xfrm>
            <a:off x="1405531" y="22402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Control de acceso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3" name="Google Shape;923;p7"/>
          <p:cNvSpPr txBox="1"/>
          <p:nvPr>
            <p:ph idx="2" type="ctrTitle"/>
          </p:nvPr>
        </p:nvSpPr>
        <p:spPr>
          <a:xfrm>
            <a:off x="1405531" y="338768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Visualización de anuncios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4" name="Google Shape;924;p7"/>
          <p:cNvSpPr txBox="1"/>
          <p:nvPr>
            <p:ph idx="3" type="ctrTitle"/>
          </p:nvPr>
        </p:nvSpPr>
        <p:spPr>
          <a:xfrm>
            <a:off x="1405524" y="2814000"/>
            <a:ext cx="2424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Publicación de nuevos anuncios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25" name="Google Shape;925;p7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6" name="Google Shape;926;p7"/>
          <p:cNvSpPr/>
          <p:nvPr/>
        </p:nvSpPr>
        <p:spPr>
          <a:xfrm>
            <a:off x="819925" y="20331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7"/>
          <p:cNvSpPr/>
          <p:nvPr/>
        </p:nvSpPr>
        <p:spPr>
          <a:xfrm>
            <a:off x="933213" y="21469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7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7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7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7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7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7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7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7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7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7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7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7"/>
          <p:cNvSpPr/>
          <p:nvPr/>
        </p:nvSpPr>
        <p:spPr>
          <a:xfrm>
            <a:off x="1336225" y="1480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7"/>
          <p:cNvSpPr txBox="1"/>
          <p:nvPr>
            <p:ph type="ctrTitle"/>
          </p:nvPr>
        </p:nvSpPr>
        <p:spPr>
          <a:xfrm>
            <a:off x="1405531" y="16665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Registro de los usuarios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3" name="Google Shape;953;p7"/>
          <p:cNvSpPr/>
          <p:nvPr/>
        </p:nvSpPr>
        <p:spPr>
          <a:xfrm>
            <a:off x="819925" y="1459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7"/>
          <p:cNvSpPr/>
          <p:nvPr/>
        </p:nvSpPr>
        <p:spPr>
          <a:xfrm>
            <a:off x="933213" y="15732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7"/>
          <p:cNvSpPr/>
          <p:nvPr/>
        </p:nvSpPr>
        <p:spPr>
          <a:xfrm>
            <a:off x="819925" y="26068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7"/>
          <p:cNvSpPr/>
          <p:nvPr/>
        </p:nvSpPr>
        <p:spPr>
          <a:xfrm>
            <a:off x="933213" y="27206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7"/>
          <p:cNvSpPr/>
          <p:nvPr/>
        </p:nvSpPr>
        <p:spPr>
          <a:xfrm>
            <a:off x="852800" y="31805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7"/>
          <p:cNvSpPr/>
          <p:nvPr/>
        </p:nvSpPr>
        <p:spPr>
          <a:xfrm>
            <a:off x="966088" y="32943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7"/>
          <p:cNvSpPr/>
          <p:nvPr/>
        </p:nvSpPr>
        <p:spPr>
          <a:xfrm>
            <a:off x="1336225" y="37962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7"/>
          <p:cNvSpPr txBox="1"/>
          <p:nvPr>
            <p:ph idx="2" type="ctrTitle"/>
          </p:nvPr>
        </p:nvSpPr>
        <p:spPr>
          <a:xfrm>
            <a:off x="1405531" y="398193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Filtrar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1" name="Google Shape;961;p7"/>
          <p:cNvSpPr/>
          <p:nvPr/>
        </p:nvSpPr>
        <p:spPr>
          <a:xfrm>
            <a:off x="852800" y="37747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7"/>
          <p:cNvSpPr/>
          <p:nvPr/>
        </p:nvSpPr>
        <p:spPr>
          <a:xfrm>
            <a:off x="966088" y="388860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"/>
          <p:cNvSpPr/>
          <p:nvPr/>
        </p:nvSpPr>
        <p:spPr>
          <a:xfrm rot="10800000">
            <a:off x="5511050" y="14936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8"/>
          <p:cNvSpPr/>
          <p:nvPr/>
        </p:nvSpPr>
        <p:spPr>
          <a:xfrm rot="10800000">
            <a:off x="5511050" y="2023050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8"/>
          <p:cNvSpPr/>
          <p:nvPr/>
        </p:nvSpPr>
        <p:spPr>
          <a:xfrm rot="10800000">
            <a:off x="5511700" y="2533101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8"/>
          <p:cNvSpPr txBox="1"/>
          <p:nvPr>
            <p:ph idx="4" type="ctrTitle"/>
          </p:nvPr>
        </p:nvSpPr>
        <p:spPr>
          <a:xfrm>
            <a:off x="5144600" y="612900"/>
            <a:ext cx="391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Objetivos conseguido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1" name="Google Shape;971;p8"/>
          <p:cNvSpPr/>
          <p:nvPr/>
        </p:nvSpPr>
        <p:spPr>
          <a:xfrm>
            <a:off x="7903950" y="14402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8"/>
          <p:cNvSpPr/>
          <p:nvPr/>
        </p:nvSpPr>
        <p:spPr>
          <a:xfrm>
            <a:off x="7903950" y="19675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8"/>
          <p:cNvSpPr/>
          <p:nvPr/>
        </p:nvSpPr>
        <p:spPr>
          <a:xfrm>
            <a:off x="7904600" y="24755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4" name="Google Shape;974;p8"/>
          <p:cNvCxnSpPr/>
          <p:nvPr/>
        </p:nvCxnSpPr>
        <p:spPr>
          <a:xfrm flipH="1" rot="10800000">
            <a:off x="4983200" y="1195200"/>
            <a:ext cx="4078500" cy="2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5" name="Google Shape;975;p8"/>
          <p:cNvSpPr/>
          <p:nvPr/>
        </p:nvSpPr>
        <p:spPr>
          <a:xfrm>
            <a:off x="2560629" y="3097508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8"/>
          <p:cNvSpPr/>
          <p:nvPr/>
        </p:nvSpPr>
        <p:spPr>
          <a:xfrm>
            <a:off x="2418046" y="3602049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8"/>
          <p:cNvSpPr/>
          <p:nvPr/>
        </p:nvSpPr>
        <p:spPr>
          <a:xfrm>
            <a:off x="1328083" y="1205538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8"/>
          <p:cNvSpPr/>
          <p:nvPr/>
        </p:nvSpPr>
        <p:spPr>
          <a:xfrm>
            <a:off x="1408976" y="1287791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"/>
          <p:cNvSpPr/>
          <p:nvPr/>
        </p:nvSpPr>
        <p:spPr>
          <a:xfrm>
            <a:off x="1328083" y="3020743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"/>
          <p:cNvSpPr/>
          <p:nvPr/>
        </p:nvSpPr>
        <p:spPr>
          <a:xfrm>
            <a:off x="1408976" y="1287791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8"/>
          <p:cNvSpPr/>
          <p:nvPr/>
        </p:nvSpPr>
        <p:spPr>
          <a:xfrm>
            <a:off x="1408976" y="1408434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8"/>
          <p:cNvSpPr/>
          <p:nvPr/>
        </p:nvSpPr>
        <p:spPr>
          <a:xfrm>
            <a:off x="3784934" y="1408434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8"/>
          <p:cNvSpPr/>
          <p:nvPr/>
        </p:nvSpPr>
        <p:spPr>
          <a:xfrm>
            <a:off x="3379110" y="1408434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8"/>
          <p:cNvSpPr/>
          <p:nvPr/>
        </p:nvSpPr>
        <p:spPr>
          <a:xfrm>
            <a:off x="2982888" y="1631908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"/>
          <p:cNvSpPr/>
          <p:nvPr/>
        </p:nvSpPr>
        <p:spPr>
          <a:xfrm>
            <a:off x="2982888" y="2037730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8"/>
          <p:cNvSpPr/>
          <p:nvPr/>
        </p:nvSpPr>
        <p:spPr>
          <a:xfrm>
            <a:off x="2982888" y="2184424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8"/>
          <p:cNvSpPr/>
          <p:nvPr/>
        </p:nvSpPr>
        <p:spPr>
          <a:xfrm>
            <a:off x="2982888" y="2331119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8"/>
          <p:cNvSpPr/>
          <p:nvPr/>
        </p:nvSpPr>
        <p:spPr>
          <a:xfrm>
            <a:off x="2982888" y="2477814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8"/>
          <p:cNvSpPr/>
          <p:nvPr/>
        </p:nvSpPr>
        <p:spPr>
          <a:xfrm>
            <a:off x="2982888" y="2624523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8"/>
          <p:cNvSpPr/>
          <p:nvPr/>
        </p:nvSpPr>
        <p:spPr>
          <a:xfrm>
            <a:off x="3765746" y="2632749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8"/>
          <p:cNvSpPr/>
          <p:nvPr/>
        </p:nvSpPr>
        <p:spPr>
          <a:xfrm>
            <a:off x="3928892" y="2632749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8"/>
          <p:cNvSpPr/>
          <p:nvPr/>
        </p:nvSpPr>
        <p:spPr>
          <a:xfrm>
            <a:off x="4092038" y="2632749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8"/>
          <p:cNvSpPr/>
          <p:nvPr/>
        </p:nvSpPr>
        <p:spPr>
          <a:xfrm>
            <a:off x="3886390" y="1320692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8"/>
          <p:cNvSpPr/>
          <p:nvPr/>
        </p:nvSpPr>
        <p:spPr>
          <a:xfrm>
            <a:off x="4008409" y="1320692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8"/>
          <p:cNvSpPr/>
          <p:nvPr/>
        </p:nvSpPr>
        <p:spPr>
          <a:xfrm>
            <a:off x="4130428" y="1320692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8"/>
          <p:cNvSpPr/>
          <p:nvPr/>
        </p:nvSpPr>
        <p:spPr>
          <a:xfrm>
            <a:off x="1504943" y="1631908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8"/>
          <p:cNvSpPr/>
          <p:nvPr/>
        </p:nvSpPr>
        <p:spPr>
          <a:xfrm>
            <a:off x="1504943" y="2195402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8"/>
          <p:cNvSpPr/>
          <p:nvPr/>
        </p:nvSpPr>
        <p:spPr>
          <a:xfrm>
            <a:off x="1504943" y="239829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8"/>
          <p:cNvSpPr/>
          <p:nvPr/>
        </p:nvSpPr>
        <p:spPr>
          <a:xfrm>
            <a:off x="1504943" y="251073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8"/>
          <p:cNvSpPr/>
          <p:nvPr/>
        </p:nvSpPr>
        <p:spPr>
          <a:xfrm>
            <a:off x="1504943" y="2624523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8"/>
          <p:cNvSpPr/>
          <p:nvPr/>
        </p:nvSpPr>
        <p:spPr>
          <a:xfrm>
            <a:off x="1504943" y="2736941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8"/>
          <p:cNvSpPr/>
          <p:nvPr/>
        </p:nvSpPr>
        <p:spPr>
          <a:xfrm>
            <a:off x="2105453" y="1631908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8"/>
          <p:cNvSpPr/>
          <p:nvPr/>
        </p:nvSpPr>
        <p:spPr>
          <a:xfrm>
            <a:off x="2105453" y="2195402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8"/>
          <p:cNvSpPr/>
          <p:nvPr/>
        </p:nvSpPr>
        <p:spPr>
          <a:xfrm>
            <a:off x="2105453" y="2398298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8"/>
          <p:cNvSpPr/>
          <p:nvPr/>
        </p:nvSpPr>
        <p:spPr>
          <a:xfrm>
            <a:off x="2105453" y="251073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8"/>
          <p:cNvSpPr/>
          <p:nvPr/>
        </p:nvSpPr>
        <p:spPr>
          <a:xfrm>
            <a:off x="2105453" y="2624523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8"/>
          <p:cNvSpPr/>
          <p:nvPr/>
        </p:nvSpPr>
        <p:spPr>
          <a:xfrm>
            <a:off x="2105453" y="2736941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8"/>
          <p:cNvSpPr/>
          <p:nvPr/>
        </p:nvSpPr>
        <p:spPr>
          <a:xfrm>
            <a:off x="901696" y="2623148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8"/>
          <p:cNvSpPr/>
          <p:nvPr/>
        </p:nvSpPr>
        <p:spPr>
          <a:xfrm>
            <a:off x="956537" y="2687513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8"/>
          <p:cNvSpPr/>
          <p:nvPr/>
        </p:nvSpPr>
        <p:spPr>
          <a:xfrm>
            <a:off x="707025" y="3763819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8"/>
          <p:cNvSpPr/>
          <p:nvPr/>
        </p:nvSpPr>
        <p:spPr>
          <a:xfrm>
            <a:off x="1711975" y="3740507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8"/>
          <p:cNvSpPr/>
          <p:nvPr/>
        </p:nvSpPr>
        <p:spPr>
          <a:xfrm>
            <a:off x="707025" y="3763819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8"/>
          <p:cNvSpPr/>
          <p:nvPr/>
        </p:nvSpPr>
        <p:spPr>
          <a:xfrm>
            <a:off x="956537" y="2687513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8"/>
          <p:cNvSpPr/>
          <p:nvPr/>
        </p:nvSpPr>
        <p:spPr>
          <a:xfrm>
            <a:off x="956537" y="2768466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8"/>
          <p:cNvSpPr/>
          <p:nvPr/>
        </p:nvSpPr>
        <p:spPr>
          <a:xfrm>
            <a:off x="2561990" y="2768466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8"/>
          <p:cNvSpPr/>
          <p:nvPr/>
        </p:nvSpPr>
        <p:spPr>
          <a:xfrm>
            <a:off x="2286426" y="2768466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8"/>
          <p:cNvSpPr/>
          <p:nvPr/>
        </p:nvSpPr>
        <p:spPr>
          <a:xfrm>
            <a:off x="2019072" y="2919289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8"/>
          <p:cNvSpPr/>
          <p:nvPr/>
        </p:nvSpPr>
        <p:spPr>
          <a:xfrm>
            <a:off x="2019072" y="3193491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8"/>
          <p:cNvSpPr/>
          <p:nvPr/>
        </p:nvSpPr>
        <p:spPr>
          <a:xfrm>
            <a:off x="2019072" y="3292193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8"/>
          <p:cNvSpPr/>
          <p:nvPr/>
        </p:nvSpPr>
        <p:spPr>
          <a:xfrm>
            <a:off x="2019072" y="3390913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8"/>
          <p:cNvSpPr/>
          <p:nvPr/>
        </p:nvSpPr>
        <p:spPr>
          <a:xfrm>
            <a:off x="2019072" y="3490993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8"/>
          <p:cNvSpPr/>
          <p:nvPr/>
        </p:nvSpPr>
        <p:spPr>
          <a:xfrm>
            <a:off x="2019072" y="3589711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8"/>
          <p:cNvSpPr/>
          <p:nvPr/>
        </p:nvSpPr>
        <p:spPr>
          <a:xfrm>
            <a:off x="2548291" y="3595185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8"/>
          <p:cNvSpPr/>
          <p:nvPr/>
        </p:nvSpPr>
        <p:spPr>
          <a:xfrm>
            <a:off x="2657972" y="3595185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8"/>
          <p:cNvSpPr/>
          <p:nvPr/>
        </p:nvSpPr>
        <p:spPr>
          <a:xfrm>
            <a:off x="2769014" y="3595185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8"/>
          <p:cNvSpPr/>
          <p:nvPr/>
        </p:nvSpPr>
        <p:spPr>
          <a:xfrm>
            <a:off x="2630544" y="2709513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8"/>
          <p:cNvSpPr/>
          <p:nvPr/>
        </p:nvSpPr>
        <p:spPr>
          <a:xfrm>
            <a:off x="2711437" y="2709513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8"/>
          <p:cNvSpPr/>
          <p:nvPr/>
        </p:nvSpPr>
        <p:spPr>
          <a:xfrm>
            <a:off x="2795066" y="2709513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8"/>
          <p:cNvSpPr/>
          <p:nvPr/>
        </p:nvSpPr>
        <p:spPr>
          <a:xfrm>
            <a:off x="1020979" y="2919289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8"/>
          <p:cNvSpPr/>
          <p:nvPr/>
        </p:nvSpPr>
        <p:spPr>
          <a:xfrm>
            <a:off x="1020979" y="3299059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8"/>
          <p:cNvSpPr/>
          <p:nvPr/>
        </p:nvSpPr>
        <p:spPr>
          <a:xfrm>
            <a:off x="1020979" y="3437528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8"/>
          <p:cNvSpPr/>
          <p:nvPr/>
        </p:nvSpPr>
        <p:spPr>
          <a:xfrm>
            <a:off x="1020979" y="3512932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8"/>
          <p:cNvSpPr/>
          <p:nvPr/>
        </p:nvSpPr>
        <p:spPr>
          <a:xfrm>
            <a:off x="1020979" y="3589710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8"/>
          <p:cNvSpPr/>
          <p:nvPr/>
        </p:nvSpPr>
        <p:spPr>
          <a:xfrm>
            <a:off x="1020979" y="3665114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8"/>
          <p:cNvSpPr/>
          <p:nvPr/>
        </p:nvSpPr>
        <p:spPr>
          <a:xfrm>
            <a:off x="1426802" y="2919289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8"/>
          <p:cNvSpPr/>
          <p:nvPr/>
        </p:nvSpPr>
        <p:spPr>
          <a:xfrm>
            <a:off x="1426802" y="3299059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8"/>
          <p:cNvSpPr/>
          <p:nvPr/>
        </p:nvSpPr>
        <p:spPr>
          <a:xfrm>
            <a:off x="1426802" y="3437528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8"/>
          <p:cNvSpPr/>
          <p:nvPr/>
        </p:nvSpPr>
        <p:spPr>
          <a:xfrm>
            <a:off x="1426802" y="3512932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8"/>
          <p:cNvSpPr/>
          <p:nvPr/>
        </p:nvSpPr>
        <p:spPr>
          <a:xfrm>
            <a:off x="1426802" y="3589710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8"/>
          <p:cNvSpPr/>
          <p:nvPr/>
        </p:nvSpPr>
        <p:spPr>
          <a:xfrm>
            <a:off x="1426802" y="3665114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8"/>
          <p:cNvSpPr/>
          <p:nvPr/>
        </p:nvSpPr>
        <p:spPr>
          <a:xfrm>
            <a:off x="3225566" y="3188002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8"/>
          <p:cNvSpPr/>
          <p:nvPr/>
        </p:nvSpPr>
        <p:spPr>
          <a:xfrm>
            <a:off x="3258467" y="3225016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8"/>
          <p:cNvSpPr/>
          <p:nvPr/>
        </p:nvSpPr>
        <p:spPr>
          <a:xfrm>
            <a:off x="4392305" y="3535893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"/>
          <p:cNvSpPr/>
          <p:nvPr/>
        </p:nvSpPr>
        <p:spPr>
          <a:xfrm>
            <a:off x="3258467" y="3225016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8"/>
          <p:cNvSpPr/>
          <p:nvPr/>
        </p:nvSpPr>
        <p:spPr>
          <a:xfrm>
            <a:off x="4209945" y="3240106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8"/>
          <p:cNvSpPr/>
          <p:nvPr/>
        </p:nvSpPr>
        <p:spPr>
          <a:xfrm>
            <a:off x="4267537" y="3240106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8"/>
          <p:cNvSpPr/>
          <p:nvPr/>
        </p:nvSpPr>
        <p:spPr>
          <a:xfrm>
            <a:off x="4326490" y="3240106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8"/>
          <p:cNvSpPr/>
          <p:nvPr/>
        </p:nvSpPr>
        <p:spPr>
          <a:xfrm>
            <a:off x="3258467" y="3282593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8"/>
          <p:cNvSpPr/>
          <p:nvPr/>
        </p:nvSpPr>
        <p:spPr>
          <a:xfrm>
            <a:off x="4174307" y="3282593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8"/>
          <p:cNvSpPr/>
          <p:nvPr/>
        </p:nvSpPr>
        <p:spPr>
          <a:xfrm>
            <a:off x="4016634" y="3282593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8"/>
          <p:cNvSpPr/>
          <p:nvPr/>
        </p:nvSpPr>
        <p:spPr>
          <a:xfrm>
            <a:off x="3864450" y="3368974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"/>
          <p:cNvSpPr/>
          <p:nvPr/>
        </p:nvSpPr>
        <p:spPr>
          <a:xfrm>
            <a:off x="3864450" y="3525269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>
            <a:off x="3864450" y="3581471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"/>
          <p:cNvSpPr/>
          <p:nvPr/>
        </p:nvSpPr>
        <p:spPr>
          <a:xfrm>
            <a:off x="3864450" y="3637686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8"/>
          <p:cNvSpPr/>
          <p:nvPr/>
        </p:nvSpPr>
        <p:spPr>
          <a:xfrm>
            <a:off x="3864450" y="3695264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"/>
          <p:cNvSpPr/>
          <p:nvPr/>
        </p:nvSpPr>
        <p:spPr>
          <a:xfrm>
            <a:off x="3864450" y="3751480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"/>
          <p:cNvSpPr/>
          <p:nvPr/>
        </p:nvSpPr>
        <p:spPr>
          <a:xfrm>
            <a:off x="4166081" y="3754218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"/>
          <p:cNvSpPr/>
          <p:nvPr/>
        </p:nvSpPr>
        <p:spPr>
          <a:xfrm>
            <a:off x="4229147" y="3754218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"/>
          <p:cNvSpPr/>
          <p:nvPr/>
        </p:nvSpPr>
        <p:spPr>
          <a:xfrm>
            <a:off x="4292213" y="3751468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"/>
          <p:cNvSpPr/>
          <p:nvPr/>
        </p:nvSpPr>
        <p:spPr>
          <a:xfrm>
            <a:off x="3294120" y="3368974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"/>
          <p:cNvSpPr/>
          <p:nvPr/>
        </p:nvSpPr>
        <p:spPr>
          <a:xfrm>
            <a:off x="3294120" y="3585599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"/>
          <p:cNvSpPr/>
          <p:nvPr/>
        </p:nvSpPr>
        <p:spPr>
          <a:xfrm>
            <a:off x="3294120" y="3663739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8"/>
          <p:cNvSpPr/>
          <p:nvPr/>
        </p:nvSpPr>
        <p:spPr>
          <a:xfrm>
            <a:off x="3294120" y="3707617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8"/>
          <p:cNvSpPr/>
          <p:nvPr/>
        </p:nvSpPr>
        <p:spPr>
          <a:xfrm>
            <a:off x="3294120" y="3751480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8"/>
          <p:cNvSpPr/>
          <p:nvPr/>
        </p:nvSpPr>
        <p:spPr>
          <a:xfrm>
            <a:off x="3294120" y="3793983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8"/>
          <p:cNvSpPr/>
          <p:nvPr/>
        </p:nvSpPr>
        <p:spPr>
          <a:xfrm>
            <a:off x="3525821" y="3368974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8"/>
          <p:cNvSpPr/>
          <p:nvPr/>
        </p:nvSpPr>
        <p:spPr>
          <a:xfrm>
            <a:off x="3525821" y="3585599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8"/>
          <p:cNvSpPr/>
          <p:nvPr/>
        </p:nvSpPr>
        <p:spPr>
          <a:xfrm>
            <a:off x="3525821" y="3663739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8"/>
          <p:cNvSpPr/>
          <p:nvPr/>
        </p:nvSpPr>
        <p:spPr>
          <a:xfrm>
            <a:off x="3525821" y="3707617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8"/>
          <p:cNvSpPr/>
          <p:nvPr/>
        </p:nvSpPr>
        <p:spPr>
          <a:xfrm>
            <a:off x="3525821" y="3751480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8"/>
          <p:cNvSpPr/>
          <p:nvPr/>
        </p:nvSpPr>
        <p:spPr>
          <a:xfrm>
            <a:off x="3525821" y="3793983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8"/>
          <p:cNvSpPr/>
          <p:nvPr/>
        </p:nvSpPr>
        <p:spPr>
          <a:xfrm rot="10800000">
            <a:off x="5511700" y="3055750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8"/>
          <p:cNvSpPr/>
          <p:nvPr/>
        </p:nvSpPr>
        <p:spPr>
          <a:xfrm>
            <a:off x="7904600" y="29982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8"/>
          <p:cNvSpPr txBox="1"/>
          <p:nvPr>
            <p:ph type="ctrTitle"/>
          </p:nvPr>
        </p:nvSpPr>
        <p:spPr>
          <a:xfrm>
            <a:off x="5647206" y="21931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Control de acceso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5" name="Google Shape;1075;p8"/>
          <p:cNvSpPr txBox="1"/>
          <p:nvPr>
            <p:ph idx="2" type="ctrTitle"/>
          </p:nvPr>
        </p:nvSpPr>
        <p:spPr>
          <a:xfrm>
            <a:off x="5636956" y="32075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Visualización de anuncios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6" name="Google Shape;1076;p8"/>
          <p:cNvSpPr txBox="1"/>
          <p:nvPr>
            <p:ph idx="3" type="ctrTitle"/>
          </p:nvPr>
        </p:nvSpPr>
        <p:spPr>
          <a:xfrm>
            <a:off x="5333049" y="2707713"/>
            <a:ext cx="2424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Publicación de nuevos anuncios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7" name="Google Shape;1077;p8"/>
          <p:cNvSpPr txBox="1"/>
          <p:nvPr>
            <p:ph type="ctrTitle"/>
          </p:nvPr>
        </p:nvSpPr>
        <p:spPr>
          <a:xfrm>
            <a:off x="5647206" y="167848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Registro de los usuarios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8" name="Google Shape;1078;p8"/>
          <p:cNvSpPr/>
          <p:nvPr/>
        </p:nvSpPr>
        <p:spPr>
          <a:xfrm>
            <a:off x="8017876" y="1554038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8"/>
          <p:cNvSpPr/>
          <p:nvPr/>
        </p:nvSpPr>
        <p:spPr>
          <a:xfrm>
            <a:off x="8017238" y="2071713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8"/>
          <p:cNvSpPr/>
          <p:nvPr/>
        </p:nvSpPr>
        <p:spPr>
          <a:xfrm>
            <a:off x="8017226" y="2596713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8"/>
          <p:cNvSpPr/>
          <p:nvPr/>
        </p:nvSpPr>
        <p:spPr>
          <a:xfrm>
            <a:off x="8017876" y="310710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e69e336be5_0_0"/>
          <p:cNvSpPr txBox="1"/>
          <p:nvPr>
            <p:ph idx="4" type="ctrTitle"/>
          </p:nvPr>
        </p:nvSpPr>
        <p:spPr>
          <a:xfrm>
            <a:off x="1534050" y="573050"/>
            <a:ext cx="6075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Demostración</a:t>
            </a:r>
            <a:r>
              <a:rPr lang="es"/>
              <a:t> del funcionamiento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87" name="Google Shape;1087;g2e69e336be5_0_0"/>
          <p:cNvCxnSpPr/>
          <p:nvPr/>
        </p:nvCxnSpPr>
        <p:spPr>
          <a:xfrm flipH="1" rot="10800000">
            <a:off x="2532750" y="1179650"/>
            <a:ext cx="4078500" cy="2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REQUERIMIENTOS</a:t>
            </a:r>
            <a:r>
              <a:rPr lang="es"/>
              <a:t> </a:t>
            </a:r>
            <a:r>
              <a:rPr lang="es"/>
              <a:t>INSTALACIÓN</a:t>
            </a:r>
            <a:endParaRPr/>
          </a:p>
        </p:txBody>
      </p:sp>
      <p:sp>
        <p:nvSpPr>
          <p:cNvPr id="1093" name="Google Shape;1093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/>
              <a:t>Eclipse IDE</a:t>
            </a:r>
            <a:br>
              <a:rPr lang="es" sz="900"/>
            </a:br>
            <a:r>
              <a:rPr lang="es" sz="900"/>
              <a:t>Spring Boot Framework</a:t>
            </a:r>
            <a:br>
              <a:rPr lang="es" sz="900"/>
            </a:br>
            <a:r>
              <a:rPr lang="es" sz="900"/>
              <a:t>Java</a:t>
            </a:r>
            <a:endParaRPr sz="900"/>
          </a:p>
        </p:txBody>
      </p:sp>
      <p:sp>
        <p:nvSpPr>
          <p:cNvPr id="1094" name="Google Shape;1094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Visual </a:t>
            </a:r>
            <a:r>
              <a:rPr lang="es">
                <a:solidFill>
                  <a:schemeClr val="lt1"/>
                </a:solidFill>
              </a:rPr>
              <a:t>Studio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Plugins Angular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Node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5" name="Google Shape;1095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XAMPP</a:t>
            </a:r>
            <a:endParaRPr/>
          </a:p>
        </p:txBody>
      </p:sp>
      <p:sp>
        <p:nvSpPr>
          <p:cNvPr id="1096" name="Google Shape;1096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900"/>
              <a:t>SPRING BOOT</a:t>
            </a:r>
            <a:endParaRPr sz="900"/>
          </a:p>
        </p:txBody>
      </p:sp>
      <p:sp>
        <p:nvSpPr>
          <p:cNvPr id="1097" name="Google Shape;1097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900"/>
              <a:t>ANGULAR</a:t>
            </a:r>
            <a:endParaRPr sz="900"/>
          </a:p>
        </p:txBody>
      </p:sp>
      <p:sp>
        <p:nvSpPr>
          <p:cNvPr id="1098" name="Google Shape;1098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900"/>
              <a:t>SQL</a:t>
            </a:r>
            <a:endParaRPr sz="900"/>
          </a:p>
        </p:txBody>
      </p:sp>
      <p:sp>
        <p:nvSpPr>
          <p:cNvPr id="1099" name="Google Shape;1099;p9"/>
          <p:cNvSpPr/>
          <p:nvPr/>
        </p:nvSpPr>
        <p:spPr>
          <a:xfrm>
            <a:off x="1916500" y="3140312"/>
            <a:ext cx="1432353" cy="275589"/>
          </a:xfrm>
          <a:custGeom>
            <a:rect b="b" l="l" r="r" t="t"/>
            <a:pathLst>
              <a:path extrusionOk="0" h="14659" w="7618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9"/>
          <p:cNvSpPr/>
          <p:nvPr/>
        </p:nvSpPr>
        <p:spPr>
          <a:xfrm>
            <a:off x="2118344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9"/>
          <p:cNvSpPr/>
          <p:nvPr/>
        </p:nvSpPr>
        <p:spPr>
          <a:xfrm>
            <a:off x="2613395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9"/>
          <p:cNvSpPr/>
          <p:nvPr/>
        </p:nvSpPr>
        <p:spPr>
          <a:xfrm>
            <a:off x="2268942" y="20123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9"/>
          <p:cNvSpPr/>
          <p:nvPr/>
        </p:nvSpPr>
        <p:spPr>
          <a:xfrm>
            <a:off x="2177636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9"/>
          <p:cNvSpPr/>
          <p:nvPr/>
        </p:nvSpPr>
        <p:spPr>
          <a:xfrm>
            <a:off x="4057680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9"/>
          <p:cNvSpPr/>
          <p:nvPr/>
        </p:nvSpPr>
        <p:spPr>
          <a:xfrm>
            <a:off x="3855009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9"/>
          <p:cNvSpPr/>
          <p:nvPr/>
        </p:nvSpPr>
        <p:spPr>
          <a:xfrm>
            <a:off x="4551923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9"/>
          <p:cNvSpPr/>
          <p:nvPr/>
        </p:nvSpPr>
        <p:spPr>
          <a:xfrm>
            <a:off x="4207470" y="2012389"/>
            <a:ext cx="727410" cy="641005"/>
          </a:xfrm>
          <a:custGeom>
            <a:rect b="b" l="l" r="r" t="t"/>
            <a:pathLst>
              <a:path extrusionOk="0" h="34096" w="38692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9"/>
          <p:cNvSpPr/>
          <p:nvPr/>
        </p:nvSpPr>
        <p:spPr>
          <a:xfrm>
            <a:off x="4116163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9"/>
          <p:cNvSpPr/>
          <p:nvPr/>
        </p:nvSpPr>
        <p:spPr>
          <a:xfrm>
            <a:off x="5793536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9"/>
          <p:cNvSpPr/>
          <p:nvPr/>
        </p:nvSpPr>
        <p:spPr>
          <a:xfrm>
            <a:off x="5990605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9"/>
          <p:cNvSpPr/>
          <p:nvPr/>
        </p:nvSpPr>
        <p:spPr>
          <a:xfrm>
            <a:off x="6490450" y="2264371"/>
            <a:ext cx="40063" cy="916068"/>
          </a:xfrm>
          <a:custGeom>
            <a:rect b="b" l="l" r="r" t="t"/>
            <a:pathLst>
              <a:path extrusionOk="0" h="48727" w="2131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9"/>
          <p:cNvSpPr/>
          <p:nvPr/>
        </p:nvSpPr>
        <p:spPr>
          <a:xfrm>
            <a:off x="6147595" y="2012389"/>
            <a:ext cx="725812" cy="641005"/>
          </a:xfrm>
          <a:custGeom>
            <a:rect b="b" l="l" r="r" t="t"/>
            <a:pathLst>
              <a:path extrusionOk="0" h="34096" w="38607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9"/>
          <p:cNvSpPr/>
          <p:nvPr/>
        </p:nvSpPr>
        <p:spPr>
          <a:xfrm>
            <a:off x="6056289" y="1992067"/>
            <a:ext cx="794695" cy="682102"/>
          </a:xfrm>
          <a:custGeom>
            <a:rect b="b" l="l" r="r" t="t"/>
            <a:pathLst>
              <a:path extrusionOk="0" h="36282" w="42271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4" name="Google Shape;1114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5" name="Google Shape;1115;p9"/>
          <p:cNvPicPr preferRelativeResize="0"/>
          <p:nvPr/>
        </p:nvPicPr>
        <p:blipFill rotWithShape="1">
          <a:blip r:embed="rId3">
            <a:alphaModFix/>
          </a:blip>
          <a:srcRect b="0" l="0" r="50755" t="0"/>
          <a:stretch/>
        </p:blipFill>
        <p:spPr>
          <a:xfrm>
            <a:off x="2396163" y="2123163"/>
            <a:ext cx="472970" cy="4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9"/>
          <p:cNvPicPr preferRelativeResize="0"/>
          <p:nvPr/>
        </p:nvPicPr>
        <p:blipFill rotWithShape="1">
          <a:blip r:embed="rId4">
            <a:alphaModFix/>
          </a:blip>
          <a:srcRect b="5804" l="25444" r="25708" t="6506"/>
          <a:stretch/>
        </p:blipFill>
        <p:spPr>
          <a:xfrm>
            <a:off x="4318836" y="2108513"/>
            <a:ext cx="499908" cy="4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850" y="2082912"/>
            <a:ext cx="499926" cy="49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e63c66755d_0_74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REQUERIMIENTOS DE USO</a:t>
            </a:r>
            <a:endParaRPr/>
          </a:p>
        </p:txBody>
      </p:sp>
      <p:sp>
        <p:nvSpPr>
          <p:cNvPr id="1123" name="Google Shape;1123;g2e63c66755d_0_74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/>
              <a:t>Conocimiento </a:t>
            </a:r>
            <a:r>
              <a:rPr lang="es" sz="900"/>
              <a:t>básico</a:t>
            </a:r>
            <a:br>
              <a:rPr lang="es" sz="900"/>
            </a:br>
            <a:r>
              <a:rPr lang="es" sz="900"/>
              <a:t>Informático</a:t>
            </a:r>
            <a:endParaRPr sz="900"/>
          </a:p>
        </p:txBody>
      </p:sp>
      <p:sp>
        <p:nvSpPr>
          <p:cNvPr id="1124" name="Google Shape;1124;g2e63c66755d_0_74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900"/>
              <a:t>CONOCIMIENTO </a:t>
            </a:r>
            <a:r>
              <a:rPr lang="es" sz="900"/>
              <a:t>BÁSICO</a:t>
            </a:r>
            <a:endParaRPr sz="900"/>
          </a:p>
        </p:txBody>
      </p:sp>
      <p:sp>
        <p:nvSpPr>
          <p:cNvPr id="1125" name="Google Shape;1125;g2e63c66755d_0_749"/>
          <p:cNvSpPr/>
          <p:nvPr/>
        </p:nvSpPr>
        <p:spPr>
          <a:xfrm>
            <a:off x="4057680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2e63c66755d_0_749"/>
          <p:cNvSpPr/>
          <p:nvPr/>
        </p:nvSpPr>
        <p:spPr>
          <a:xfrm>
            <a:off x="3855009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2e63c66755d_0_749"/>
          <p:cNvSpPr/>
          <p:nvPr/>
        </p:nvSpPr>
        <p:spPr>
          <a:xfrm>
            <a:off x="4551923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2e63c66755d_0_749"/>
          <p:cNvSpPr/>
          <p:nvPr/>
        </p:nvSpPr>
        <p:spPr>
          <a:xfrm>
            <a:off x="4207470" y="2012389"/>
            <a:ext cx="727410" cy="641005"/>
          </a:xfrm>
          <a:custGeom>
            <a:rect b="b" l="l" r="r" t="t"/>
            <a:pathLst>
              <a:path extrusionOk="0" h="34096" w="38692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2e63c66755d_0_749"/>
          <p:cNvSpPr/>
          <p:nvPr/>
        </p:nvSpPr>
        <p:spPr>
          <a:xfrm>
            <a:off x="4116163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0" name="Google Shape;1130;g2e63c66755d_0_74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1" name="Google Shape;1131;g2e63c66755d_0_749"/>
          <p:cNvSpPr/>
          <p:nvPr/>
        </p:nvSpPr>
        <p:spPr>
          <a:xfrm>
            <a:off x="4414876" y="2163901"/>
            <a:ext cx="312592" cy="367261"/>
          </a:xfrm>
          <a:custGeom>
            <a:rect b="b" l="l" r="r" t="t"/>
            <a:pathLst>
              <a:path extrusionOk="0" h="12697" w="10807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MY TEAM</a:t>
            </a:r>
            <a:endParaRPr/>
          </a:p>
        </p:txBody>
      </p:sp>
      <p:cxnSp>
        <p:nvCxnSpPr>
          <p:cNvPr id="1137" name="Google Shape;1137;p1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8" name="Google Shape;1138;p18"/>
          <p:cNvGrpSpPr/>
          <p:nvPr/>
        </p:nvGrpSpPr>
        <p:grpSpPr>
          <a:xfrm>
            <a:off x="1697273" y="2681429"/>
            <a:ext cx="5749460" cy="2462076"/>
            <a:chOff x="3967651" y="3645904"/>
            <a:chExt cx="1479303" cy="745293"/>
          </a:xfrm>
        </p:grpSpPr>
        <p:grpSp>
          <p:nvGrpSpPr>
            <p:cNvPr id="1139" name="Google Shape;1139;p18"/>
            <p:cNvGrpSpPr/>
            <p:nvPr/>
          </p:nvGrpSpPr>
          <p:grpSpPr>
            <a:xfrm>
              <a:off x="3967651" y="4009027"/>
              <a:ext cx="1479303" cy="382170"/>
              <a:chOff x="3967651" y="4009027"/>
              <a:chExt cx="1479303" cy="382170"/>
            </a:xfrm>
          </p:grpSpPr>
          <p:grpSp>
            <p:nvGrpSpPr>
              <p:cNvPr id="1140" name="Google Shape;1140;p18"/>
              <p:cNvGrpSpPr/>
              <p:nvPr/>
            </p:nvGrpSpPr>
            <p:grpSpPr>
              <a:xfrm>
                <a:off x="4892216" y="4195630"/>
                <a:ext cx="554739" cy="195566"/>
                <a:chOff x="3604375" y="4892160"/>
                <a:chExt cx="1651500" cy="582215"/>
              </a:xfrm>
            </p:grpSpPr>
            <p:sp>
              <p:nvSpPr>
                <p:cNvPr id="1141" name="Google Shape;1141;p18"/>
                <p:cNvSpPr/>
                <p:nvPr/>
              </p:nvSpPr>
              <p:spPr>
                <a:xfrm>
                  <a:off x="3604375" y="4892160"/>
                  <a:ext cx="1651500" cy="146825"/>
                </a:xfrm>
                <a:custGeom>
                  <a:rect b="b" l="l" r="r" t="t"/>
                  <a:pathLst>
                    <a:path extrusionOk="0" h="5873" w="66060">
                      <a:moveTo>
                        <a:pt x="1" y="0"/>
                      </a:moveTo>
                      <a:lnTo>
                        <a:pt x="7340" y="5872"/>
                      </a:lnTo>
                      <a:lnTo>
                        <a:pt x="66060" y="5872"/>
                      </a:lnTo>
                      <a:lnTo>
                        <a:pt x="51382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18"/>
                <p:cNvSpPr/>
                <p:nvPr/>
              </p:nvSpPr>
              <p:spPr>
                <a:xfrm>
                  <a:off x="3787875" y="5033975"/>
                  <a:ext cx="1468000" cy="440400"/>
                </a:xfrm>
                <a:custGeom>
                  <a:rect b="b" l="l" r="r" t="t"/>
                  <a:pathLst>
                    <a:path extrusionOk="0" h="17616" w="58720">
                      <a:moveTo>
                        <a:pt x="0" y="0"/>
                      </a:moveTo>
                      <a:lnTo>
                        <a:pt x="0" y="17615"/>
                      </a:lnTo>
                      <a:lnTo>
                        <a:pt x="58720" y="17615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3" name="Google Shape;1143;p18"/>
              <p:cNvGrpSpPr/>
              <p:nvPr/>
            </p:nvGrpSpPr>
            <p:grpSpPr>
              <a:xfrm>
                <a:off x="3967651" y="4146303"/>
                <a:ext cx="579402" cy="244893"/>
                <a:chOff x="851875" y="4745310"/>
                <a:chExt cx="1724925" cy="729065"/>
              </a:xfrm>
            </p:grpSpPr>
            <p:sp>
              <p:nvSpPr>
                <p:cNvPr id="1144" name="Google Shape;1144;p18"/>
                <p:cNvSpPr/>
                <p:nvPr/>
              </p:nvSpPr>
              <p:spPr>
                <a:xfrm>
                  <a:off x="851925" y="4745310"/>
                  <a:ext cx="1724875" cy="146875"/>
                </a:xfrm>
                <a:custGeom>
                  <a:rect b="b" l="l" r="r" t="t"/>
                  <a:pathLst>
                    <a:path extrusionOk="0" h="5875" w="68995">
                      <a:moveTo>
                        <a:pt x="14679" y="0"/>
                      </a:moveTo>
                      <a:lnTo>
                        <a:pt x="1" y="5874"/>
                      </a:lnTo>
                      <a:lnTo>
                        <a:pt x="58718" y="5874"/>
                      </a:lnTo>
                      <a:lnTo>
                        <a:pt x="68994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5" name="Google Shape;1145;p18"/>
                <p:cNvSpPr/>
                <p:nvPr/>
              </p:nvSpPr>
              <p:spPr>
                <a:xfrm>
                  <a:off x="851875" y="4887175"/>
                  <a:ext cx="1468025" cy="587200"/>
                </a:xfrm>
                <a:custGeom>
                  <a:rect b="b" l="l" r="r" t="t"/>
                  <a:pathLst>
                    <a:path extrusionOk="0" h="23488" w="58721">
                      <a:moveTo>
                        <a:pt x="0" y="0"/>
                      </a:moveTo>
                      <a:lnTo>
                        <a:pt x="0" y="23487"/>
                      </a:lnTo>
                      <a:lnTo>
                        <a:pt x="58720" y="23487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6" name="Google Shape;1146;p18"/>
              <p:cNvGrpSpPr/>
              <p:nvPr/>
            </p:nvGrpSpPr>
            <p:grpSpPr>
              <a:xfrm>
                <a:off x="4460752" y="4009027"/>
                <a:ext cx="493110" cy="382170"/>
                <a:chOff x="2319875" y="4336625"/>
                <a:chExt cx="1468025" cy="1137750"/>
              </a:xfrm>
            </p:grpSpPr>
            <p:sp>
              <p:nvSpPr>
                <p:cNvPr id="1147" name="Google Shape;1147;p18"/>
                <p:cNvSpPr/>
                <p:nvPr/>
              </p:nvSpPr>
              <p:spPr>
                <a:xfrm>
                  <a:off x="2319875" y="4336625"/>
                  <a:ext cx="1468025" cy="146875"/>
                </a:xfrm>
                <a:custGeom>
                  <a:rect b="b" l="l" r="r" t="t"/>
                  <a:pathLst>
                    <a:path extrusionOk="0" h="5875" w="58721">
                      <a:moveTo>
                        <a:pt x="14681" y="0"/>
                      </a:moveTo>
                      <a:lnTo>
                        <a:pt x="0" y="5874"/>
                      </a:lnTo>
                      <a:lnTo>
                        <a:pt x="58720" y="5874"/>
                      </a:lnTo>
                      <a:lnTo>
                        <a:pt x="44042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18"/>
                <p:cNvSpPr/>
                <p:nvPr/>
              </p:nvSpPr>
              <p:spPr>
                <a:xfrm>
                  <a:off x="2319875" y="4483425"/>
                  <a:ext cx="1468025" cy="990950"/>
                </a:xfrm>
                <a:custGeom>
                  <a:rect b="b" l="l" r="r" t="t"/>
                  <a:pathLst>
                    <a:path extrusionOk="0" h="39638" w="58721">
                      <a:moveTo>
                        <a:pt x="0" y="0"/>
                      </a:moveTo>
                      <a:lnTo>
                        <a:pt x="0" y="39637"/>
                      </a:lnTo>
                      <a:lnTo>
                        <a:pt x="58720" y="39637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DBE2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49" name="Google Shape;1149;p18"/>
            <p:cNvGrpSpPr/>
            <p:nvPr/>
          </p:nvGrpSpPr>
          <p:grpSpPr>
            <a:xfrm>
              <a:off x="4479443" y="3645904"/>
              <a:ext cx="455965" cy="388789"/>
              <a:chOff x="2957425" y="238100"/>
              <a:chExt cx="1910200" cy="1628775"/>
            </a:xfrm>
          </p:grpSpPr>
          <p:sp>
            <p:nvSpPr>
              <p:cNvPr id="1150" name="Google Shape;1150;p18"/>
              <p:cNvSpPr/>
              <p:nvPr/>
            </p:nvSpPr>
            <p:spPr>
              <a:xfrm>
                <a:off x="4035900" y="239600"/>
                <a:ext cx="831725" cy="906350"/>
              </a:xfrm>
              <a:custGeom>
                <a:rect b="b" l="l" r="r" t="t"/>
                <a:pathLst>
                  <a:path extrusionOk="0" h="36254" w="33269">
                    <a:moveTo>
                      <a:pt x="22705" y="0"/>
                    </a:moveTo>
                    <a:cubicBezTo>
                      <a:pt x="21111" y="0"/>
                      <a:pt x="19679" y="297"/>
                      <a:pt x="18461" y="685"/>
                    </a:cubicBezTo>
                    <a:cubicBezTo>
                      <a:pt x="17166" y="1102"/>
                      <a:pt x="15926" y="1669"/>
                      <a:pt x="14763" y="2373"/>
                    </a:cubicBezTo>
                    <a:cubicBezTo>
                      <a:pt x="13810" y="2945"/>
                      <a:pt x="13109" y="3505"/>
                      <a:pt x="12609" y="3900"/>
                    </a:cubicBezTo>
                    <a:lnTo>
                      <a:pt x="11977" y="4448"/>
                    </a:lnTo>
                    <a:lnTo>
                      <a:pt x="14023" y="6907"/>
                    </a:lnTo>
                    <a:lnTo>
                      <a:pt x="14679" y="6385"/>
                    </a:lnTo>
                    <a:cubicBezTo>
                      <a:pt x="15052" y="6124"/>
                      <a:pt x="15622" y="5698"/>
                      <a:pt x="16443" y="5255"/>
                    </a:cubicBezTo>
                    <a:cubicBezTo>
                      <a:pt x="17250" y="4815"/>
                      <a:pt x="18260" y="4326"/>
                      <a:pt x="19466" y="3977"/>
                    </a:cubicBezTo>
                    <a:cubicBezTo>
                      <a:pt x="20363" y="3713"/>
                      <a:pt x="21373" y="3535"/>
                      <a:pt x="22421" y="3535"/>
                    </a:cubicBezTo>
                    <a:cubicBezTo>
                      <a:pt x="22772" y="3535"/>
                      <a:pt x="23127" y="3555"/>
                      <a:pt x="23483" y="3599"/>
                    </a:cubicBezTo>
                    <a:cubicBezTo>
                      <a:pt x="24177" y="3661"/>
                      <a:pt x="24938" y="3905"/>
                      <a:pt x="25537" y="4168"/>
                    </a:cubicBezTo>
                    <a:cubicBezTo>
                      <a:pt x="25740" y="4271"/>
                      <a:pt x="25982" y="4377"/>
                      <a:pt x="26159" y="4475"/>
                    </a:cubicBezTo>
                    <a:cubicBezTo>
                      <a:pt x="26289" y="4568"/>
                      <a:pt x="26415" y="4659"/>
                      <a:pt x="26552" y="4740"/>
                    </a:cubicBezTo>
                    <a:cubicBezTo>
                      <a:pt x="26818" y="4941"/>
                      <a:pt x="27160" y="5171"/>
                      <a:pt x="27411" y="5458"/>
                    </a:cubicBezTo>
                    <a:cubicBezTo>
                      <a:pt x="28529" y="6528"/>
                      <a:pt x="29264" y="8171"/>
                      <a:pt x="29427" y="9930"/>
                    </a:cubicBezTo>
                    <a:cubicBezTo>
                      <a:pt x="29508" y="10808"/>
                      <a:pt x="29448" y="11723"/>
                      <a:pt x="29211" y="12589"/>
                    </a:cubicBezTo>
                    <a:cubicBezTo>
                      <a:pt x="29087" y="13020"/>
                      <a:pt x="28946" y="13451"/>
                      <a:pt x="28747" y="13853"/>
                    </a:cubicBezTo>
                    <a:lnTo>
                      <a:pt x="28677" y="14006"/>
                    </a:lnTo>
                    <a:cubicBezTo>
                      <a:pt x="28677" y="14006"/>
                      <a:pt x="28651" y="14062"/>
                      <a:pt x="28653" y="14062"/>
                    </a:cubicBezTo>
                    <a:cubicBezTo>
                      <a:pt x="28654" y="14062"/>
                      <a:pt x="28658" y="14055"/>
                      <a:pt x="28668" y="14038"/>
                    </a:cubicBezTo>
                    <a:lnTo>
                      <a:pt x="28668" y="14038"/>
                    </a:lnTo>
                    <a:lnTo>
                      <a:pt x="28618" y="14131"/>
                    </a:lnTo>
                    <a:lnTo>
                      <a:pt x="28409" y="14504"/>
                    </a:lnTo>
                    <a:cubicBezTo>
                      <a:pt x="28270" y="14744"/>
                      <a:pt x="28177" y="14878"/>
                      <a:pt x="28045" y="15084"/>
                    </a:cubicBezTo>
                    <a:cubicBezTo>
                      <a:pt x="26952" y="16678"/>
                      <a:pt x="25336" y="18021"/>
                      <a:pt x="23512" y="19098"/>
                    </a:cubicBezTo>
                    <a:cubicBezTo>
                      <a:pt x="21688" y="20170"/>
                      <a:pt x="19591" y="20984"/>
                      <a:pt x="17487" y="21695"/>
                    </a:cubicBezTo>
                    <a:cubicBezTo>
                      <a:pt x="15371" y="22408"/>
                      <a:pt x="13207" y="23019"/>
                      <a:pt x="11089" y="23679"/>
                    </a:cubicBezTo>
                    <a:cubicBezTo>
                      <a:pt x="9119" y="24319"/>
                      <a:pt x="6955" y="24728"/>
                      <a:pt x="4860" y="25736"/>
                    </a:cubicBezTo>
                    <a:cubicBezTo>
                      <a:pt x="3800" y="26233"/>
                      <a:pt x="2785" y="26940"/>
                      <a:pt x="1988" y="27763"/>
                    </a:cubicBezTo>
                    <a:cubicBezTo>
                      <a:pt x="1179" y="28589"/>
                      <a:pt x="468" y="29604"/>
                      <a:pt x="180" y="30868"/>
                    </a:cubicBezTo>
                    <a:cubicBezTo>
                      <a:pt x="32" y="31488"/>
                      <a:pt x="1" y="32165"/>
                      <a:pt x="135" y="32795"/>
                    </a:cubicBezTo>
                    <a:cubicBezTo>
                      <a:pt x="259" y="33436"/>
                      <a:pt x="470" y="33968"/>
                      <a:pt x="882" y="34540"/>
                    </a:cubicBezTo>
                    <a:cubicBezTo>
                      <a:pt x="1657" y="35540"/>
                      <a:pt x="2675" y="36002"/>
                      <a:pt x="3620" y="36184"/>
                    </a:cubicBezTo>
                    <a:cubicBezTo>
                      <a:pt x="3889" y="36231"/>
                      <a:pt x="4153" y="36254"/>
                      <a:pt x="4411" y="36254"/>
                    </a:cubicBezTo>
                    <a:cubicBezTo>
                      <a:pt x="5087" y="36254"/>
                      <a:pt x="5719" y="36098"/>
                      <a:pt x="6270" y="35808"/>
                    </a:cubicBezTo>
                    <a:cubicBezTo>
                      <a:pt x="6643" y="35617"/>
                      <a:pt x="6971" y="35351"/>
                      <a:pt x="7235" y="35026"/>
                    </a:cubicBezTo>
                    <a:cubicBezTo>
                      <a:pt x="7500" y="34722"/>
                      <a:pt x="7682" y="34200"/>
                      <a:pt x="7701" y="33901"/>
                    </a:cubicBezTo>
                    <a:cubicBezTo>
                      <a:pt x="7768" y="33237"/>
                      <a:pt x="7644" y="32706"/>
                      <a:pt x="7441" y="32268"/>
                    </a:cubicBezTo>
                    <a:cubicBezTo>
                      <a:pt x="7247" y="31835"/>
                      <a:pt x="6962" y="31483"/>
                      <a:pt x="6636" y="31342"/>
                    </a:cubicBezTo>
                    <a:cubicBezTo>
                      <a:pt x="6470" y="31265"/>
                      <a:pt x="6319" y="31239"/>
                      <a:pt x="6193" y="31239"/>
                    </a:cubicBezTo>
                    <a:cubicBezTo>
                      <a:pt x="6075" y="31239"/>
                      <a:pt x="5979" y="31261"/>
                      <a:pt x="5911" y="31284"/>
                    </a:cubicBezTo>
                    <a:lnTo>
                      <a:pt x="5700" y="31378"/>
                    </a:lnTo>
                    <a:cubicBezTo>
                      <a:pt x="5674" y="31404"/>
                      <a:pt x="6095" y="31342"/>
                      <a:pt x="6354" y="31717"/>
                    </a:cubicBezTo>
                    <a:cubicBezTo>
                      <a:pt x="6598" y="32045"/>
                      <a:pt x="6634" y="32854"/>
                      <a:pt x="6301" y="33558"/>
                    </a:cubicBezTo>
                    <a:cubicBezTo>
                      <a:pt x="6212" y="33840"/>
                      <a:pt x="5743" y="34057"/>
                      <a:pt x="5206" y="34057"/>
                    </a:cubicBezTo>
                    <a:cubicBezTo>
                      <a:pt x="4902" y="34057"/>
                      <a:pt x="4577" y="33987"/>
                      <a:pt x="4286" y="33822"/>
                    </a:cubicBezTo>
                    <a:cubicBezTo>
                      <a:pt x="3874" y="33620"/>
                      <a:pt x="3520" y="33237"/>
                      <a:pt x="3414" y="32898"/>
                    </a:cubicBezTo>
                    <a:cubicBezTo>
                      <a:pt x="3366" y="32720"/>
                      <a:pt x="3345" y="32536"/>
                      <a:pt x="3350" y="32352"/>
                    </a:cubicBezTo>
                    <a:cubicBezTo>
                      <a:pt x="3347" y="32156"/>
                      <a:pt x="3400" y="31959"/>
                      <a:pt x="3474" y="31739"/>
                    </a:cubicBezTo>
                    <a:cubicBezTo>
                      <a:pt x="3778" y="30851"/>
                      <a:pt x="4927" y="29589"/>
                      <a:pt x="6390" y="28955"/>
                    </a:cubicBezTo>
                    <a:cubicBezTo>
                      <a:pt x="7922" y="28220"/>
                      <a:pt x="9954" y="27823"/>
                      <a:pt x="12149" y="27157"/>
                    </a:cubicBezTo>
                    <a:cubicBezTo>
                      <a:pt x="14212" y="26537"/>
                      <a:pt x="16407" y="25946"/>
                      <a:pt x="18650" y="25219"/>
                    </a:cubicBezTo>
                    <a:cubicBezTo>
                      <a:pt x="20896" y="24481"/>
                      <a:pt x="23193" y="23644"/>
                      <a:pt x="25412" y="22377"/>
                    </a:cubicBezTo>
                    <a:cubicBezTo>
                      <a:pt x="27617" y="21130"/>
                      <a:pt x="29683" y="19416"/>
                      <a:pt x="31179" y="17202"/>
                    </a:cubicBezTo>
                    <a:cubicBezTo>
                      <a:pt x="31361" y="16927"/>
                      <a:pt x="31576" y="16577"/>
                      <a:pt x="31720" y="16321"/>
                    </a:cubicBezTo>
                    <a:lnTo>
                      <a:pt x="31926" y="15945"/>
                    </a:lnTo>
                    <a:lnTo>
                      <a:pt x="31976" y="15852"/>
                    </a:lnTo>
                    <a:lnTo>
                      <a:pt x="32055" y="15687"/>
                    </a:lnTo>
                    <a:lnTo>
                      <a:pt x="32160" y="15450"/>
                    </a:lnTo>
                    <a:cubicBezTo>
                      <a:pt x="32459" y="14827"/>
                      <a:pt x="32673" y="14179"/>
                      <a:pt x="32850" y="13528"/>
                    </a:cubicBezTo>
                    <a:cubicBezTo>
                      <a:pt x="33192" y="12218"/>
                      <a:pt x="33269" y="10875"/>
                      <a:pt x="33142" y="9583"/>
                    </a:cubicBezTo>
                    <a:cubicBezTo>
                      <a:pt x="32883" y="7000"/>
                      <a:pt x="31780" y="4549"/>
                      <a:pt x="29994" y="2837"/>
                    </a:cubicBezTo>
                    <a:cubicBezTo>
                      <a:pt x="29783" y="2615"/>
                      <a:pt x="29556" y="2411"/>
                      <a:pt x="29309" y="2227"/>
                    </a:cubicBezTo>
                    <a:cubicBezTo>
                      <a:pt x="29060" y="2040"/>
                      <a:pt x="28862" y="1846"/>
                      <a:pt x="28570" y="1676"/>
                    </a:cubicBezTo>
                    <a:cubicBezTo>
                      <a:pt x="28292" y="1502"/>
                      <a:pt x="28010" y="1337"/>
                      <a:pt x="27732" y="1176"/>
                    </a:cubicBezTo>
                    <a:cubicBezTo>
                      <a:pt x="27488" y="1054"/>
                      <a:pt x="27289" y="975"/>
                      <a:pt x="27066" y="872"/>
                    </a:cubicBezTo>
                    <a:cubicBezTo>
                      <a:pt x="25934" y="398"/>
                      <a:pt x="24917" y="147"/>
                      <a:pt x="23871" y="54"/>
                    </a:cubicBezTo>
                    <a:cubicBezTo>
                      <a:pt x="23474" y="17"/>
                      <a:pt x="23085" y="0"/>
                      <a:pt x="22705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18"/>
              <p:cNvSpPr/>
              <p:nvPr/>
            </p:nvSpPr>
            <p:spPr>
              <a:xfrm>
                <a:off x="4062725" y="270525"/>
                <a:ext cx="775400" cy="855625"/>
              </a:xfrm>
              <a:custGeom>
                <a:rect b="b" l="l" r="r" t="t"/>
                <a:pathLst>
                  <a:path extrusionOk="0" h="34225" w="31016">
                    <a:moveTo>
                      <a:pt x="4627" y="30141"/>
                    </a:moveTo>
                    <a:cubicBezTo>
                      <a:pt x="4626" y="30143"/>
                      <a:pt x="4626" y="30145"/>
                      <a:pt x="4628" y="30145"/>
                    </a:cubicBezTo>
                    <a:lnTo>
                      <a:pt x="4628" y="30145"/>
                    </a:lnTo>
                    <a:cubicBezTo>
                      <a:pt x="4627" y="30144"/>
                      <a:pt x="4627" y="30143"/>
                      <a:pt x="4627" y="30141"/>
                    </a:cubicBezTo>
                    <a:close/>
                    <a:moveTo>
                      <a:pt x="4628" y="30145"/>
                    </a:moveTo>
                    <a:cubicBezTo>
                      <a:pt x="4629" y="30146"/>
                      <a:pt x="4631" y="30147"/>
                      <a:pt x="4633" y="30147"/>
                    </a:cubicBezTo>
                    <a:cubicBezTo>
                      <a:pt x="4634" y="30147"/>
                      <a:pt x="4634" y="30147"/>
                      <a:pt x="4636" y="30147"/>
                    </a:cubicBezTo>
                    <a:lnTo>
                      <a:pt x="4636" y="30147"/>
                    </a:lnTo>
                    <a:cubicBezTo>
                      <a:pt x="4635" y="30147"/>
                      <a:pt x="4635" y="30147"/>
                      <a:pt x="4635" y="30147"/>
                    </a:cubicBezTo>
                    <a:cubicBezTo>
                      <a:pt x="4632" y="30147"/>
                      <a:pt x="4630" y="30146"/>
                      <a:pt x="4628" y="30145"/>
                    </a:cubicBezTo>
                    <a:close/>
                    <a:moveTo>
                      <a:pt x="21530" y="0"/>
                    </a:moveTo>
                    <a:cubicBezTo>
                      <a:pt x="20130" y="0"/>
                      <a:pt x="18844" y="256"/>
                      <a:pt x="17738" y="602"/>
                    </a:cubicBezTo>
                    <a:cubicBezTo>
                      <a:pt x="16529" y="983"/>
                      <a:pt x="15368" y="1502"/>
                      <a:pt x="14279" y="2146"/>
                    </a:cubicBezTo>
                    <a:cubicBezTo>
                      <a:pt x="13369" y="2670"/>
                      <a:pt x="12713" y="3183"/>
                      <a:pt x="12258" y="3530"/>
                    </a:cubicBezTo>
                    <a:lnTo>
                      <a:pt x="11617" y="4068"/>
                    </a:lnTo>
                    <a:lnTo>
                      <a:pt x="12234" y="4813"/>
                    </a:lnTo>
                    <a:lnTo>
                      <a:pt x="12881" y="4279"/>
                    </a:lnTo>
                    <a:cubicBezTo>
                      <a:pt x="13297" y="3973"/>
                      <a:pt x="13912" y="3496"/>
                      <a:pt x="14779" y="3008"/>
                    </a:cubicBezTo>
                    <a:cubicBezTo>
                      <a:pt x="15808" y="2412"/>
                      <a:pt x="16902" y="1936"/>
                      <a:pt x="18039" y="1588"/>
                    </a:cubicBezTo>
                    <a:cubicBezTo>
                      <a:pt x="19049" y="1281"/>
                      <a:pt x="20205" y="1064"/>
                      <a:pt x="21437" y="1064"/>
                    </a:cubicBezTo>
                    <a:cubicBezTo>
                      <a:pt x="21800" y="1064"/>
                      <a:pt x="22170" y="1083"/>
                      <a:pt x="22544" y="1124"/>
                    </a:cubicBezTo>
                    <a:cubicBezTo>
                      <a:pt x="23363" y="1198"/>
                      <a:pt x="24213" y="1442"/>
                      <a:pt x="24998" y="1782"/>
                    </a:cubicBezTo>
                    <a:cubicBezTo>
                      <a:pt x="25206" y="1883"/>
                      <a:pt x="25433" y="1981"/>
                      <a:pt x="25634" y="2089"/>
                    </a:cubicBezTo>
                    <a:lnTo>
                      <a:pt x="26183" y="2433"/>
                    </a:lnTo>
                    <a:cubicBezTo>
                      <a:pt x="26537" y="2694"/>
                      <a:pt x="26927" y="2962"/>
                      <a:pt x="27241" y="3305"/>
                    </a:cubicBezTo>
                    <a:cubicBezTo>
                      <a:pt x="28593" y="4597"/>
                      <a:pt x="29462" y="6522"/>
                      <a:pt x="29663" y="8571"/>
                    </a:cubicBezTo>
                    <a:cubicBezTo>
                      <a:pt x="29888" y="10637"/>
                      <a:pt x="29323" y="12791"/>
                      <a:pt x="28083" y="14598"/>
                    </a:cubicBezTo>
                    <a:cubicBezTo>
                      <a:pt x="26853" y="16415"/>
                      <a:pt x="25081" y="17897"/>
                      <a:pt x="23116" y="19029"/>
                    </a:cubicBezTo>
                    <a:cubicBezTo>
                      <a:pt x="21151" y="20168"/>
                      <a:pt x="18980" y="20987"/>
                      <a:pt x="16826" y="21708"/>
                    </a:cubicBezTo>
                    <a:cubicBezTo>
                      <a:pt x="14664" y="22423"/>
                      <a:pt x="12488" y="23024"/>
                      <a:pt x="10389" y="23666"/>
                    </a:cubicBezTo>
                    <a:cubicBezTo>
                      <a:pt x="8338" y="24314"/>
                      <a:pt x="6224" y="24716"/>
                      <a:pt x="4321" y="25624"/>
                    </a:cubicBezTo>
                    <a:cubicBezTo>
                      <a:pt x="3368" y="26069"/>
                      <a:pt x="2495" y="26677"/>
                      <a:pt x="1791" y="27395"/>
                    </a:cubicBezTo>
                    <a:cubicBezTo>
                      <a:pt x="1082" y="28106"/>
                      <a:pt x="508" y="28965"/>
                      <a:pt x="259" y="29935"/>
                    </a:cubicBezTo>
                    <a:cubicBezTo>
                      <a:pt x="0" y="30909"/>
                      <a:pt x="170" y="31941"/>
                      <a:pt x="694" y="32731"/>
                    </a:cubicBezTo>
                    <a:cubicBezTo>
                      <a:pt x="1235" y="33501"/>
                      <a:pt x="2023" y="33935"/>
                      <a:pt x="2782" y="34121"/>
                    </a:cubicBezTo>
                    <a:cubicBezTo>
                      <a:pt x="3070" y="34191"/>
                      <a:pt x="3358" y="34225"/>
                      <a:pt x="3638" y="34225"/>
                    </a:cubicBezTo>
                    <a:cubicBezTo>
                      <a:pt x="4106" y="34225"/>
                      <a:pt x="4553" y="34131"/>
                      <a:pt x="4946" y="33954"/>
                    </a:cubicBezTo>
                    <a:cubicBezTo>
                      <a:pt x="5250" y="33820"/>
                      <a:pt x="5523" y="33623"/>
                      <a:pt x="5748" y="33379"/>
                    </a:cubicBezTo>
                    <a:cubicBezTo>
                      <a:pt x="5965" y="33145"/>
                      <a:pt x="6087" y="32805"/>
                      <a:pt x="6138" y="32544"/>
                    </a:cubicBezTo>
                    <a:cubicBezTo>
                      <a:pt x="6332" y="31462"/>
                      <a:pt x="5963" y="30567"/>
                      <a:pt x="5465" y="30236"/>
                    </a:cubicBezTo>
                    <a:cubicBezTo>
                      <a:pt x="5261" y="30119"/>
                      <a:pt x="5087" y="30085"/>
                      <a:pt x="4953" y="30085"/>
                    </a:cubicBezTo>
                    <a:cubicBezTo>
                      <a:pt x="4777" y="30085"/>
                      <a:pt x="4666" y="30143"/>
                      <a:pt x="4636" y="30147"/>
                    </a:cubicBezTo>
                    <a:lnTo>
                      <a:pt x="4636" y="30147"/>
                    </a:lnTo>
                    <a:cubicBezTo>
                      <a:pt x="4659" y="30146"/>
                      <a:pt x="4725" y="30130"/>
                      <a:pt x="4819" y="30130"/>
                    </a:cubicBezTo>
                    <a:cubicBezTo>
                      <a:pt x="4961" y="30130"/>
                      <a:pt x="5166" y="30167"/>
                      <a:pt x="5381" y="30349"/>
                    </a:cubicBezTo>
                    <a:cubicBezTo>
                      <a:pt x="5760" y="30682"/>
                      <a:pt x="5968" y="31534"/>
                      <a:pt x="5719" y="32443"/>
                    </a:cubicBezTo>
                    <a:cubicBezTo>
                      <a:pt x="5587" y="33111"/>
                      <a:pt x="4764" y="33560"/>
                      <a:pt x="3860" y="33560"/>
                    </a:cubicBezTo>
                    <a:cubicBezTo>
                      <a:pt x="3569" y="33560"/>
                      <a:pt x="3269" y="33514"/>
                      <a:pt x="2980" y="33413"/>
                    </a:cubicBezTo>
                    <a:cubicBezTo>
                      <a:pt x="2382" y="33216"/>
                      <a:pt x="1798" y="32805"/>
                      <a:pt x="1458" y="32235"/>
                    </a:cubicBezTo>
                    <a:cubicBezTo>
                      <a:pt x="1125" y="31682"/>
                      <a:pt x="1044" y="30904"/>
                      <a:pt x="1252" y="30198"/>
                    </a:cubicBezTo>
                    <a:cubicBezTo>
                      <a:pt x="1688" y="28745"/>
                      <a:pt x="3091" y="27381"/>
                      <a:pt x="4783" y="26591"/>
                    </a:cubicBezTo>
                    <a:cubicBezTo>
                      <a:pt x="6511" y="25758"/>
                      <a:pt x="8589" y="25356"/>
                      <a:pt x="10703" y="24695"/>
                    </a:cubicBezTo>
                    <a:cubicBezTo>
                      <a:pt x="12785" y="24061"/>
                      <a:pt x="14968" y="23460"/>
                      <a:pt x="17166" y="22734"/>
                    </a:cubicBezTo>
                    <a:cubicBezTo>
                      <a:pt x="19361" y="22002"/>
                      <a:pt x="21587" y="21171"/>
                      <a:pt x="23662" y="19972"/>
                    </a:cubicBezTo>
                    <a:cubicBezTo>
                      <a:pt x="25730" y="18782"/>
                      <a:pt x="27636" y="17205"/>
                      <a:pt x="28990" y="15211"/>
                    </a:cubicBezTo>
                    <a:cubicBezTo>
                      <a:pt x="30357" y="13236"/>
                      <a:pt x="31015" y="10761"/>
                      <a:pt x="30757" y="8468"/>
                    </a:cubicBezTo>
                    <a:cubicBezTo>
                      <a:pt x="30537" y="6175"/>
                      <a:pt x="29567" y="4006"/>
                      <a:pt x="28016" y="2517"/>
                    </a:cubicBezTo>
                    <a:cubicBezTo>
                      <a:pt x="27652" y="2122"/>
                      <a:pt x="27221" y="1818"/>
                      <a:pt x="26791" y="1507"/>
                    </a:cubicBezTo>
                    <a:lnTo>
                      <a:pt x="26108" y="1091"/>
                    </a:lnTo>
                    <a:cubicBezTo>
                      <a:pt x="25888" y="976"/>
                      <a:pt x="25673" y="887"/>
                      <a:pt x="25457" y="787"/>
                    </a:cubicBezTo>
                    <a:cubicBezTo>
                      <a:pt x="24512" y="384"/>
                      <a:pt x="23585" y="138"/>
                      <a:pt x="22659" y="56"/>
                    </a:cubicBezTo>
                    <a:cubicBezTo>
                      <a:pt x="22276" y="18"/>
                      <a:pt x="21899" y="0"/>
                      <a:pt x="21530" y="0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18"/>
              <p:cNvSpPr/>
              <p:nvPr/>
            </p:nvSpPr>
            <p:spPr>
              <a:xfrm>
                <a:off x="2957425" y="254350"/>
                <a:ext cx="842900" cy="896500"/>
              </a:xfrm>
              <a:custGeom>
                <a:rect b="b" l="l" r="r" t="t"/>
                <a:pathLst>
                  <a:path extrusionOk="0" h="35860" w="33716">
                    <a:moveTo>
                      <a:pt x="10613" y="1"/>
                    </a:moveTo>
                    <a:cubicBezTo>
                      <a:pt x="10145" y="1"/>
                      <a:pt x="9663" y="27"/>
                      <a:pt x="9169" y="83"/>
                    </a:cubicBezTo>
                    <a:cubicBezTo>
                      <a:pt x="8120" y="196"/>
                      <a:pt x="7110" y="471"/>
                      <a:pt x="5987" y="969"/>
                    </a:cubicBezTo>
                    <a:cubicBezTo>
                      <a:pt x="5769" y="1077"/>
                      <a:pt x="5573" y="1158"/>
                      <a:pt x="5329" y="1288"/>
                    </a:cubicBezTo>
                    <a:cubicBezTo>
                      <a:pt x="5054" y="1453"/>
                      <a:pt x="4776" y="1623"/>
                      <a:pt x="4501" y="1805"/>
                    </a:cubicBezTo>
                    <a:cubicBezTo>
                      <a:pt x="4211" y="1982"/>
                      <a:pt x="4020" y="2180"/>
                      <a:pt x="3773" y="2374"/>
                    </a:cubicBezTo>
                    <a:cubicBezTo>
                      <a:pt x="3531" y="2561"/>
                      <a:pt x="3306" y="2769"/>
                      <a:pt x="3103" y="2997"/>
                    </a:cubicBezTo>
                    <a:cubicBezTo>
                      <a:pt x="1353" y="4746"/>
                      <a:pt x="305" y="7222"/>
                      <a:pt x="101" y="9807"/>
                    </a:cubicBezTo>
                    <a:cubicBezTo>
                      <a:pt x="1" y="11104"/>
                      <a:pt x="108" y="12445"/>
                      <a:pt x="477" y="13744"/>
                    </a:cubicBezTo>
                    <a:cubicBezTo>
                      <a:pt x="669" y="14393"/>
                      <a:pt x="896" y="15037"/>
                      <a:pt x="1207" y="15655"/>
                    </a:cubicBezTo>
                    <a:lnTo>
                      <a:pt x="1317" y="15887"/>
                    </a:lnTo>
                    <a:lnTo>
                      <a:pt x="1399" y="16050"/>
                    </a:lnTo>
                    <a:lnTo>
                      <a:pt x="1454" y="16143"/>
                    </a:lnTo>
                    <a:lnTo>
                      <a:pt x="1664" y="16514"/>
                    </a:lnTo>
                    <a:cubicBezTo>
                      <a:pt x="1815" y="16768"/>
                      <a:pt x="2038" y="17112"/>
                      <a:pt x="2227" y="17383"/>
                    </a:cubicBezTo>
                    <a:cubicBezTo>
                      <a:pt x="3768" y="19563"/>
                      <a:pt x="5870" y="21234"/>
                      <a:pt x="8101" y="22431"/>
                    </a:cubicBezTo>
                    <a:cubicBezTo>
                      <a:pt x="10346" y="23652"/>
                      <a:pt x="12661" y="24439"/>
                      <a:pt x="14923" y="25131"/>
                    </a:cubicBezTo>
                    <a:cubicBezTo>
                      <a:pt x="17183" y="25811"/>
                      <a:pt x="19387" y="26354"/>
                      <a:pt x="21465" y="26929"/>
                    </a:cubicBezTo>
                    <a:cubicBezTo>
                      <a:pt x="23674" y="27549"/>
                      <a:pt x="25714" y="27901"/>
                      <a:pt x="27263" y="28605"/>
                    </a:cubicBezTo>
                    <a:cubicBezTo>
                      <a:pt x="28737" y="29208"/>
                      <a:pt x="29912" y="30443"/>
                      <a:pt x="30235" y="31324"/>
                    </a:cubicBezTo>
                    <a:cubicBezTo>
                      <a:pt x="30314" y="31544"/>
                      <a:pt x="30372" y="31738"/>
                      <a:pt x="30372" y="31934"/>
                    </a:cubicBezTo>
                    <a:cubicBezTo>
                      <a:pt x="30382" y="32118"/>
                      <a:pt x="30362" y="32303"/>
                      <a:pt x="30319" y="32482"/>
                    </a:cubicBezTo>
                    <a:cubicBezTo>
                      <a:pt x="30221" y="32825"/>
                      <a:pt x="29876" y="33215"/>
                      <a:pt x="29470" y="33423"/>
                    </a:cubicBezTo>
                    <a:cubicBezTo>
                      <a:pt x="29168" y="33604"/>
                      <a:pt x="28826" y="33680"/>
                      <a:pt x="28510" y="33680"/>
                    </a:cubicBezTo>
                    <a:cubicBezTo>
                      <a:pt x="27991" y="33680"/>
                      <a:pt x="27541" y="33476"/>
                      <a:pt x="27447" y="33203"/>
                    </a:cubicBezTo>
                    <a:cubicBezTo>
                      <a:pt x="27102" y="32509"/>
                      <a:pt x="27119" y="31700"/>
                      <a:pt x="27356" y="31364"/>
                    </a:cubicBezTo>
                    <a:cubicBezTo>
                      <a:pt x="27607" y="30981"/>
                      <a:pt x="28028" y="31037"/>
                      <a:pt x="28000" y="31010"/>
                    </a:cubicBezTo>
                    <a:lnTo>
                      <a:pt x="27789" y="30922"/>
                    </a:lnTo>
                    <a:cubicBezTo>
                      <a:pt x="27724" y="30901"/>
                      <a:pt x="27634" y="30882"/>
                      <a:pt x="27526" y="30882"/>
                    </a:cubicBezTo>
                    <a:cubicBezTo>
                      <a:pt x="27395" y="30882"/>
                      <a:pt x="27238" y="30910"/>
                      <a:pt x="27064" y="30996"/>
                    </a:cubicBezTo>
                    <a:cubicBezTo>
                      <a:pt x="26741" y="31144"/>
                      <a:pt x="26465" y="31501"/>
                      <a:pt x="26279" y="31937"/>
                    </a:cubicBezTo>
                    <a:cubicBezTo>
                      <a:pt x="26087" y="32379"/>
                      <a:pt x="25975" y="32913"/>
                      <a:pt x="26056" y="33576"/>
                    </a:cubicBezTo>
                    <a:cubicBezTo>
                      <a:pt x="26082" y="33875"/>
                      <a:pt x="26274" y="34392"/>
                      <a:pt x="26544" y="34692"/>
                    </a:cubicBezTo>
                    <a:cubicBezTo>
                      <a:pt x="26815" y="35010"/>
                      <a:pt x="27150" y="35269"/>
                      <a:pt x="27526" y="35453"/>
                    </a:cubicBezTo>
                    <a:cubicBezTo>
                      <a:pt x="28058" y="35717"/>
                      <a:pt x="28661" y="35859"/>
                      <a:pt x="29301" y="35859"/>
                    </a:cubicBezTo>
                    <a:cubicBezTo>
                      <a:pt x="29589" y="35859"/>
                      <a:pt x="29884" y="35831"/>
                      <a:pt x="30183" y="35771"/>
                    </a:cubicBezTo>
                    <a:cubicBezTo>
                      <a:pt x="31126" y="35568"/>
                      <a:pt x="32134" y="35087"/>
                      <a:pt x="32885" y="34067"/>
                    </a:cubicBezTo>
                    <a:cubicBezTo>
                      <a:pt x="33287" y="33485"/>
                      <a:pt x="33484" y="32951"/>
                      <a:pt x="33596" y="32308"/>
                    </a:cubicBezTo>
                    <a:cubicBezTo>
                      <a:pt x="33716" y="31673"/>
                      <a:pt x="33670" y="30998"/>
                      <a:pt x="33510" y="30381"/>
                    </a:cubicBezTo>
                    <a:cubicBezTo>
                      <a:pt x="33194" y="29124"/>
                      <a:pt x="32462" y="28123"/>
                      <a:pt x="31638" y="27317"/>
                    </a:cubicBezTo>
                    <a:cubicBezTo>
                      <a:pt x="30822" y="26508"/>
                      <a:pt x="29793" y="25825"/>
                      <a:pt x="28723" y="25349"/>
                    </a:cubicBezTo>
                    <a:cubicBezTo>
                      <a:pt x="26604" y="24389"/>
                      <a:pt x="24436" y="24025"/>
                      <a:pt x="22451" y="23427"/>
                    </a:cubicBezTo>
                    <a:cubicBezTo>
                      <a:pt x="20318" y="22812"/>
                      <a:pt x="18143" y="22249"/>
                      <a:pt x="16012" y="21581"/>
                    </a:cubicBezTo>
                    <a:cubicBezTo>
                      <a:pt x="13894" y="20914"/>
                      <a:pt x="11778" y="20148"/>
                      <a:pt x="9935" y="19113"/>
                    </a:cubicBezTo>
                    <a:cubicBezTo>
                      <a:pt x="8084" y="18075"/>
                      <a:pt x="6442" y="16765"/>
                      <a:pt x="5315" y="15193"/>
                    </a:cubicBezTo>
                    <a:cubicBezTo>
                      <a:pt x="5178" y="14991"/>
                      <a:pt x="5082" y="14862"/>
                      <a:pt x="4939" y="14625"/>
                    </a:cubicBezTo>
                    <a:lnTo>
                      <a:pt x="4723" y="14254"/>
                    </a:lnTo>
                    <a:lnTo>
                      <a:pt x="4679" y="14181"/>
                    </a:lnTo>
                    <a:lnTo>
                      <a:pt x="4679" y="14181"/>
                    </a:lnTo>
                    <a:cubicBezTo>
                      <a:pt x="4682" y="14186"/>
                      <a:pt x="4684" y="14188"/>
                      <a:pt x="4684" y="14188"/>
                    </a:cubicBezTo>
                    <a:cubicBezTo>
                      <a:pt x="4687" y="14188"/>
                      <a:pt x="4659" y="14132"/>
                      <a:pt x="4659" y="14132"/>
                    </a:cubicBezTo>
                    <a:lnTo>
                      <a:pt x="4587" y="13979"/>
                    </a:lnTo>
                    <a:cubicBezTo>
                      <a:pt x="4379" y="13582"/>
                      <a:pt x="4228" y="13156"/>
                      <a:pt x="4096" y="12727"/>
                    </a:cubicBezTo>
                    <a:cubicBezTo>
                      <a:pt x="3838" y="11865"/>
                      <a:pt x="3761" y="10953"/>
                      <a:pt x="3823" y="10072"/>
                    </a:cubicBezTo>
                    <a:cubicBezTo>
                      <a:pt x="3948" y="8311"/>
                      <a:pt x="4649" y="6654"/>
                      <a:pt x="5743" y="5558"/>
                    </a:cubicBezTo>
                    <a:cubicBezTo>
                      <a:pt x="5987" y="5268"/>
                      <a:pt x="6325" y="5029"/>
                      <a:pt x="6586" y="4823"/>
                    </a:cubicBezTo>
                    <a:cubicBezTo>
                      <a:pt x="6720" y="4737"/>
                      <a:pt x="6847" y="4646"/>
                      <a:pt x="6971" y="4550"/>
                    </a:cubicBezTo>
                    <a:cubicBezTo>
                      <a:pt x="7148" y="4447"/>
                      <a:pt x="7388" y="4335"/>
                      <a:pt x="7589" y="4229"/>
                    </a:cubicBezTo>
                    <a:cubicBezTo>
                      <a:pt x="8180" y="3952"/>
                      <a:pt x="8936" y="3693"/>
                      <a:pt x="9631" y="3614"/>
                    </a:cubicBezTo>
                    <a:cubicBezTo>
                      <a:pt x="10052" y="3554"/>
                      <a:pt x="10473" y="3527"/>
                      <a:pt x="10888" y="3527"/>
                    </a:cubicBezTo>
                    <a:cubicBezTo>
                      <a:pt x="11865" y="3527"/>
                      <a:pt x="12809" y="3678"/>
                      <a:pt x="13654" y="3909"/>
                    </a:cubicBezTo>
                    <a:cubicBezTo>
                      <a:pt x="14866" y="4232"/>
                      <a:pt x="15888" y="4699"/>
                      <a:pt x="16704" y="5120"/>
                    </a:cubicBezTo>
                    <a:cubicBezTo>
                      <a:pt x="17532" y="5546"/>
                      <a:pt x="18111" y="5960"/>
                      <a:pt x="18492" y="6214"/>
                    </a:cubicBezTo>
                    <a:lnTo>
                      <a:pt x="19157" y="6721"/>
                    </a:lnTo>
                    <a:lnTo>
                      <a:pt x="21151" y="4222"/>
                    </a:lnTo>
                    <a:lnTo>
                      <a:pt x="20507" y="3686"/>
                    </a:lnTo>
                    <a:cubicBezTo>
                      <a:pt x="19998" y="3303"/>
                      <a:pt x="19287" y="2757"/>
                      <a:pt x="18322" y="2207"/>
                    </a:cubicBezTo>
                    <a:cubicBezTo>
                      <a:pt x="17144" y="1527"/>
                      <a:pt x="15892" y="986"/>
                      <a:pt x="14590" y="598"/>
                    </a:cubicBezTo>
                    <a:cubicBezTo>
                      <a:pt x="13435" y="258"/>
                      <a:pt x="12094" y="1"/>
                      <a:pt x="1061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8"/>
              <p:cNvSpPr/>
              <p:nvPr/>
            </p:nvSpPr>
            <p:spPr>
              <a:xfrm>
                <a:off x="2987525" y="285250"/>
                <a:ext cx="786050" cy="845950"/>
              </a:xfrm>
              <a:custGeom>
                <a:rect b="b" l="l" r="r" t="t"/>
                <a:pathLst>
                  <a:path extrusionOk="0" h="33838" w="31442">
                    <a:moveTo>
                      <a:pt x="26798" y="29774"/>
                    </a:moveTo>
                    <a:cubicBezTo>
                      <a:pt x="26799" y="29776"/>
                      <a:pt x="26799" y="29778"/>
                      <a:pt x="26798" y="29779"/>
                    </a:cubicBezTo>
                    <a:lnTo>
                      <a:pt x="26798" y="29779"/>
                    </a:lnTo>
                    <a:cubicBezTo>
                      <a:pt x="26799" y="29778"/>
                      <a:pt x="26799" y="29776"/>
                      <a:pt x="26798" y="29774"/>
                    </a:cubicBezTo>
                    <a:close/>
                    <a:moveTo>
                      <a:pt x="26798" y="29779"/>
                    </a:moveTo>
                    <a:cubicBezTo>
                      <a:pt x="26797" y="29780"/>
                      <a:pt x="26795" y="29780"/>
                      <a:pt x="26791" y="29780"/>
                    </a:cubicBezTo>
                    <a:lnTo>
                      <a:pt x="26791" y="29780"/>
                    </a:lnTo>
                    <a:cubicBezTo>
                      <a:pt x="26792" y="29780"/>
                      <a:pt x="26793" y="29781"/>
                      <a:pt x="26793" y="29781"/>
                    </a:cubicBezTo>
                    <a:cubicBezTo>
                      <a:pt x="26796" y="29781"/>
                      <a:pt x="26797" y="29780"/>
                      <a:pt x="26798" y="29779"/>
                    </a:cubicBezTo>
                    <a:close/>
                    <a:moveTo>
                      <a:pt x="9497" y="0"/>
                    </a:moveTo>
                    <a:cubicBezTo>
                      <a:pt x="9051" y="0"/>
                      <a:pt x="8593" y="26"/>
                      <a:pt x="8125" y="83"/>
                    </a:cubicBezTo>
                    <a:cubicBezTo>
                      <a:pt x="7203" y="183"/>
                      <a:pt x="6279" y="451"/>
                      <a:pt x="5343" y="873"/>
                    </a:cubicBezTo>
                    <a:cubicBezTo>
                      <a:pt x="5130" y="978"/>
                      <a:pt x="4920" y="1071"/>
                      <a:pt x="4700" y="1191"/>
                    </a:cubicBezTo>
                    <a:lnTo>
                      <a:pt x="4025" y="1622"/>
                    </a:lnTo>
                    <a:cubicBezTo>
                      <a:pt x="3603" y="1940"/>
                      <a:pt x="3180" y="2256"/>
                      <a:pt x="2823" y="2658"/>
                    </a:cubicBezTo>
                    <a:cubicBezTo>
                      <a:pt x="1305" y="4178"/>
                      <a:pt x="381" y="6369"/>
                      <a:pt x="209" y="8664"/>
                    </a:cubicBezTo>
                    <a:cubicBezTo>
                      <a:pt x="1" y="10964"/>
                      <a:pt x="712" y="13423"/>
                      <a:pt x="2122" y="15371"/>
                    </a:cubicBezTo>
                    <a:cubicBezTo>
                      <a:pt x="3517" y="17334"/>
                      <a:pt x="5458" y="18868"/>
                      <a:pt x="7550" y="20015"/>
                    </a:cubicBezTo>
                    <a:cubicBezTo>
                      <a:pt x="9652" y="21171"/>
                      <a:pt x="11895" y="21954"/>
                      <a:pt x="14104" y="22639"/>
                    </a:cubicBezTo>
                    <a:cubicBezTo>
                      <a:pt x="16319" y="23316"/>
                      <a:pt x="18511" y="23869"/>
                      <a:pt x="20608" y="24460"/>
                    </a:cubicBezTo>
                    <a:cubicBezTo>
                      <a:pt x="22736" y="25075"/>
                      <a:pt x="24821" y="25434"/>
                      <a:pt x="26568" y="26229"/>
                    </a:cubicBezTo>
                    <a:cubicBezTo>
                      <a:pt x="28277" y="26981"/>
                      <a:pt x="29709" y="28316"/>
                      <a:pt x="30176" y="29760"/>
                    </a:cubicBezTo>
                    <a:cubicBezTo>
                      <a:pt x="30396" y="30464"/>
                      <a:pt x="30331" y="31242"/>
                      <a:pt x="30011" y="31802"/>
                    </a:cubicBezTo>
                    <a:cubicBezTo>
                      <a:pt x="29683" y="32379"/>
                      <a:pt x="29110" y="32802"/>
                      <a:pt x="28514" y="33010"/>
                    </a:cubicBezTo>
                    <a:cubicBezTo>
                      <a:pt x="28209" y="33125"/>
                      <a:pt x="27890" y="33178"/>
                      <a:pt x="27580" y="33178"/>
                    </a:cubicBezTo>
                    <a:cubicBezTo>
                      <a:pt x="26699" y="33178"/>
                      <a:pt x="25900" y="32750"/>
                      <a:pt x="25757" y="32098"/>
                    </a:cubicBezTo>
                    <a:cubicBezTo>
                      <a:pt x="25486" y="31196"/>
                      <a:pt x="25678" y="30341"/>
                      <a:pt x="26051" y="29999"/>
                    </a:cubicBezTo>
                    <a:cubicBezTo>
                      <a:pt x="26270" y="29804"/>
                      <a:pt x="26483" y="29768"/>
                      <a:pt x="26625" y="29768"/>
                    </a:cubicBezTo>
                    <a:cubicBezTo>
                      <a:pt x="26708" y="29768"/>
                      <a:pt x="26768" y="29780"/>
                      <a:pt x="26790" y="29780"/>
                    </a:cubicBezTo>
                    <a:cubicBezTo>
                      <a:pt x="26790" y="29780"/>
                      <a:pt x="26791" y="29780"/>
                      <a:pt x="26791" y="29780"/>
                    </a:cubicBezTo>
                    <a:lnTo>
                      <a:pt x="26791" y="29780"/>
                    </a:lnTo>
                    <a:cubicBezTo>
                      <a:pt x="26764" y="29777"/>
                      <a:pt x="26659" y="29726"/>
                      <a:pt x="26493" y="29726"/>
                    </a:cubicBezTo>
                    <a:cubicBezTo>
                      <a:pt x="26356" y="29726"/>
                      <a:pt x="26177" y="29761"/>
                      <a:pt x="25965" y="29889"/>
                    </a:cubicBezTo>
                    <a:cubicBezTo>
                      <a:pt x="25477" y="30229"/>
                      <a:pt x="25127" y="31131"/>
                      <a:pt x="25343" y="32211"/>
                    </a:cubicBezTo>
                    <a:cubicBezTo>
                      <a:pt x="25398" y="32470"/>
                      <a:pt x="25527" y="32807"/>
                      <a:pt x="25750" y="33037"/>
                    </a:cubicBezTo>
                    <a:cubicBezTo>
                      <a:pt x="25980" y="33276"/>
                      <a:pt x="26257" y="33465"/>
                      <a:pt x="26564" y="33592"/>
                    </a:cubicBezTo>
                    <a:cubicBezTo>
                      <a:pt x="26941" y="33753"/>
                      <a:pt x="27364" y="33838"/>
                      <a:pt x="27807" y="33838"/>
                    </a:cubicBezTo>
                    <a:cubicBezTo>
                      <a:pt x="28109" y="33838"/>
                      <a:pt x="28419" y="33798"/>
                      <a:pt x="28730" y="33717"/>
                    </a:cubicBezTo>
                    <a:cubicBezTo>
                      <a:pt x="29486" y="33511"/>
                      <a:pt x="30264" y="33063"/>
                      <a:pt x="30788" y="32280"/>
                    </a:cubicBezTo>
                    <a:cubicBezTo>
                      <a:pt x="31296" y="31481"/>
                      <a:pt x="31442" y="30442"/>
                      <a:pt x="31162" y="29475"/>
                    </a:cubicBezTo>
                    <a:cubicBezTo>
                      <a:pt x="30894" y="28510"/>
                      <a:pt x="30303" y="27665"/>
                      <a:pt x="29577" y="26969"/>
                    </a:cubicBezTo>
                    <a:cubicBezTo>
                      <a:pt x="28859" y="26267"/>
                      <a:pt x="27971" y="25679"/>
                      <a:pt x="27009" y="25255"/>
                    </a:cubicBezTo>
                    <a:cubicBezTo>
                      <a:pt x="25089" y="24386"/>
                      <a:pt x="22966" y="24029"/>
                      <a:pt x="20900" y="23426"/>
                    </a:cubicBezTo>
                    <a:cubicBezTo>
                      <a:pt x="18789" y="22828"/>
                      <a:pt x="16601" y="22272"/>
                      <a:pt x="14423" y="21604"/>
                    </a:cubicBezTo>
                    <a:cubicBezTo>
                      <a:pt x="12254" y="20932"/>
                      <a:pt x="10066" y="20159"/>
                      <a:pt x="8077" y="19060"/>
                    </a:cubicBezTo>
                    <a:cubicBezTo>
                      <a:pt x="6090" y="17971"/>
                      <a:pt x="4285" y="16527"/>
                      <a:pt x="3014" y="14737"/>
                    </a:cubicBezTo>
                    <a:cubicBezTo>
                      <a:pt x="1739" y="12956"/>
                      <a:pt x="1128" y="10816"/>
                      <a:pt x="1310" y="8743"/>
                    </a:cubicBezTo>
                    <a:cubicBezTo>
                      <a:pt x="1466" y="6692"/>
                      <a:pt x="2291" y="4750"/>
                      <a:pt x="3618" y="3429"/>
                    </a:cubicBezTo>
                    <a:cubicBezTo>
                      <a:pt x="3924" y="3080"/>
                      <a:pt x="4309" y="2802"/>
                      <a:pt x="4656" y="2536"/>
                    </a:cubicBezTo>
                    <a:lnTo>
                      <a:pt x="5197" y="2177"/>
                    </a:lnTo>
                    <a:cubicBezTo>
                      <a:pt x="5396" y="2065"/>
                      <a:pt x="5621" y="1962"/>
                      <a:pt x="5829" y="1856"/>
                    </a:cubicBezTo>
                    <a:cubicBezTo>
                      <a:pt x="6605" y="1502"/>
                      <a:pt x="7450" y="1236"/>
                      <a:pt x="8266" y="1145"/>
                    </a:cubicBezTo>
                    <a:cubicBezTo>
                      <a:pt x="8716" y="1086"/>
                      <a:pt x="9160" y="1060"/>
                      <a:pt x="9594" y="1060"/>
                    </a:cubicBezTo>
                    <a:cubicBezTo>
                      <a:pt x="10744" y="1060"/>
                      <a:pt x="11825" y="1247"/>
                      <a:pt x="12781" y="1514"/>
                    </a:cubicBezTo>
                    <a:cubicBezTo>
                      <a:pt x="13922" y="1837"/>
                      <a:pt x="15026" y="2290"/>
                      <a:pt x="16067" y="2864"/>
                    </a:cubicBezTo>
                    <a:cubicBezTo>
                      <a:pt x="16943" y="3333"/>
                      <a:pt x="17570" y="3795"/>
                      <a:pt x="17992" y="4094"/>
                    </a:cubicBezTo>
                    <a:lnTo>
                      <a:pt x="18650" y="4614"/>
                    </a:lnTo>
                    <a:lnTo>
                      <a:pt x="19253" y="3858"/>
                    </a:lnTo>
                    <a:lnTo>
                      <a:pt x="18600" y="3333"/>
                    </a:lnTo>
                    <a:cubicBezTo>
                      <a:pt x="18135" y="2996"/>
                      <a:pt x="17470" y="2498"/>
                      <a:pt x="16551" y="1993"/>
                    </a:cubicBezTo>
                    <a:cubicBezTo>
                      <a:pt x="15445" y="1373"/>
                      <a:pt x="14274" y="880"/>
                      <a:pt x="13058" y="523"/>
                    </a:cubicBezTo>
                    <a:cubicBezTo>
                      <a:pt x="12009" y="220"/>
                      <a:pt x="10803" y="0"/>
                      <a:pt x="9497" y="0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8"/>
              <p:cNvSpPr/>
              <p:nvPr/>
            </p:nvSpPr>
            <p:spPr>
              <a:xfrm>
                <a:off x="3368550" y="238100"/>
                <a:ext cx="1089150" cy="1354050"/>
              </a:xfrm>
              <a:custGeom>
                <a:rect b="b" l="l" r="r" t="t"/>
                <a:pathLst>
                  <a:path extrusionOk="0" h="54162" w="43566">
                    <a:moveTo>
                      <a:pt x="40538" y="1"/>
                    </a:moveTo>
                    <a:cubicBezTo>
                      <a:pt x="40536" y="1"/>
                      <a:pt x="40535" y="1"/>
                      <a:pt x="40533" y="1"/>
                    </a:cubicBezTo>
                    <a:lnTo>
                      <a:pt x="23581" y="183"/>
                    </a:lnTo>
                    <a:lnTo>
                      <a:pt x="19703" y="224"/>
                    </a:lnTo>
                    <a:lnTo>
                      <a:pt x="2751" y="406"/>
                    </a:lnTo>
                    <a:cubicBezTo>
                      <a:pt x="2416" y="408"/>
                      <a:pt x="2128" y="645"/>
                      <a:pt x="2061" y="973"/>
                    </a:cubicBezTo>
                    <a:cubicBezTo>
                      <a:pt x="1530" y="3469"/>
                      <a:pt x="0" y="13846"/>
                      <a:pt x="8783" y="22600"/>
                    </a:cubicBezTo>
                    <a:cubicBezTo>
                      <a:pt x="18846" y="32630"/>
                      <a:pt x="19789" y="34399"/>
                      <a:pt x="18887" y="42942"/>
                    </a:cubicBezTo>
                    <a:cubicBezTo>
                      <a:pt x="17982" y="51485"/>
                      <a:pt x="13855" y="54161"/>
                      <a:pt x="13855" y="54161"/>
                    </a:cubicBezTo>
                    <a:lnTo>
                      <a:pt x="22106" y="54072"/>
                    </a:lnTo>
                    <a:lnTo>
                      <a:pt x="22326" y="54070"/>
                    </a:lnTo>
                    <a:lnTo>
                      <a:pt x="30577" y="53982"/>
                    </a:lnTo>
                    <a:cubicBezTo>
                      <a:pt x="30577" y="53982"/>
                      <a:pt x="26396" y="51394"/>
                      <a:pt x="25309" y="42870"/>
                    </a:cubicBezTo>
                    <a:cubicBezTo>
                      <a:pt x="24222" y="34348"/>
                      <a:pt x="25127" y="32560"/>
                      <a:pt x="34972" y="22320"/>
                    </a:cubicBezTo>
                    <a:cubicBezTo>
                      <a:pt x="43566" y="13379"/>
                      <a:pt x="41816" y="3039"/>
                      <a:pt x="41232" y="554"/>
                    </a:cubicBezTo>
                    <a:cubicBezTo>
                      <a:pt x="41158" y="228"/>
                      <a:pt x="40869" y="1"/>
                      <a:pt x="40538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8"/>
              <p:cNvSpPr/>
              <p:nvPr/>
            </p:nvSpPr>
            <p:spPr>
              <a:xfrm>
                <a:off x="3588225" y="1559325"/>
                <a:ext cx="673800" cy="265125"/>
              </a:xfrm>
              <a:custGeom>
                <a:rect b="b" l="l" r="r" t="t"/>
                <a:pathLst>
                  <a:path extrusionOk="0" h="10605" w="26952">
                    <a:moveTo>
                      <a:pt x="26784" y="0"/>
                    </a:moveTo>
                    <a:lnTo>
                      <a:pt x="58" y="285"/>
                    </a:lnTo>
                    <a:cubicBezTo>
                      <a:pt x="27" y="285"/>
                      <a:pt x="1" y="311"/>
                      <a:pt x="1" y="343"/>
                    </a:cubicBezTo>
                    <a:lnTo>
                      <a:pt x="111" y="10604"/>
                    </a:lnTo>
                    <a:lnTo>
                      <a:pt x="26951" y="10320"/>
                    </a:lnTo>
                    <a:lnTo>
                      <a:pt x="26841" y="58"/>
                    </a:lnTo>
                    <a:cubicBezTo>
                      <a:pt x="26841" y="27"/>
                      <a:pt x="26815" y="0"/>
                      <a:pt x="26784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8"/>
              <p:cNvSpPr/>
              <p:nvPr/>
            </p:nvSpPr>
            <p:spPr>
              <a:xfrm>
                <a:off x="3513850" y="1774875"/>
                <a:ext cx="825300" cy="92000"/>
              </a:xfrm>
              <a:custGeom>
                <a:rect b="b" l="l" r="r" t="t"/>
                <a:pathLst>
                  <a:path extrusionOk="0" h="3680" w="33012">
                    <a:moveTo>
                      <a:pt x="32921" y="0"/>
                    </a:moveTo>
                    <a:lnTo>
                      <a:pt x="58" y="350"/>
                    </a:lnTo>
                    <a:cubicBezTo>
                      <a:pt x="27" y="350"/>
                      <a:pt x="0" y="376"/>
                      <a:pt x="0" y="410"/>
                    </a:cubicBezTo>
                    <a:lnTo>
                      <a:pt x="36" y="3680"/>
                    </a:lnTo>
                    <a:lnTo>
                      <a:pt x="33012" y="3328"/>
                    </a:lnTo>
                    <a:lnTo>
                      <a:pt x="32978" y="58"/>
                    </a:lnTo>
                    <a:cubicBezTo>
                      <a:pt x="32978" y="27"/>
                      <a:pt x="32952" y="0"/>
                      <a:pt x="32921" y="0"/>
                    </a:cubicBezTo>
                    <a:close/>
                  </a:path>
                </a:pathLst>
              </a:custGeom>
              <a:solidFill>
                <a:srgbClr val="E7E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8"/>
              <p:cNvSpPr/>
              <p:nvPr/>
            </p:nvSpPr>
            <p:spPr>
              <a:xfrm>
                <a:off x="3466550" y="322000"/>
                <a:ext cx="893500" cy="458025"/>
              </a:xfrm>
              <a:custGeom>
                <a:rect b="b" l="l" r="r" t="t"/>
                <a:pathLst>
                  <a:path extrusionOk="0" h="18321" w="35740">
                    <a:moveTo>
                      <a:pt x="34103" y="1"/>
                    </a:moveTo>
                    <a:cubicBezTo>
                      <a:pt x="34097" y="1"/>
                      <a:pt x="34091" y="1"/>
                      <a:pt x="34085" y="1"/>
                    </a:cubicBezTo>
                    <a:lnTo>
                      <a:pt x="18162" y="171"/>
                    </a:lnTo>
                    <a:lnTo>
                      <a:pt x="17351" y="181"/>
                    </a:lnTo>
                    <a:lnTo>
                      <a:pt x="1428" y="350"/>
                    </a:lnTo>
                    <a:cubicBezTo>
                      <a:pt x="834" y="353"/>
                      <a:pt x="348" y="820"/>
                      <a:pt x="320" y="1413"/>
                    </a:cubicBezTo>
                    <a:cubicBezTo>
                      <a:pt x="315" y="1492"/>
                      <a:pt x="312" y="1578"/>
                      <a:pt x="310" y="1667"/>
                    </a:cubicBezTo>
                    <a:cubicBezTo>
                      <a:pt x="1" y="10807"/>
                      <a:pt x="7459" y="18321"/>
                      <a:pt x="16585" y="18321"/>
                    </a:cubicBezTo>
                    <a:cubicBezTo>
                      <a:pt x="16644" y="18321"/>
                      <a:pt x="16703" y="18321"/>
                      <a:pt x="16762" y="18320"/>
                    </a:cubicBezTo>
                    <a:lnTo>
                      <a:pt x="17545" y="18310"/>
                    </a:lnTo>
                    <a:lnTo>
                      <a:pt x="18354" y="18303"/>
                    </a:lnTo>
                    <a:lnTo>
                      <a:pt x="19136" y="18294"/>
                    </a:lnTo>
                    <a:cubicBezTo>
                      <a:pt x="28343" y="18196"/>
                      <a:pt x="35739" y="10485"/>
                      <a:pt x="35229" y="1294"/>
                    </a:cubicBezTo>
                    <a:cubicBezTo>
                      <a:pt x="35225" y="1203"/>
                      <a:pt x="35220" y="1119"/>
                      <a:pt x="35215" y="1040"/>
                    </a:cubicBezTo>
                    <a:cubicBezTo>
                      <a:pt x="35175" y="455"/>
                      <a:pt x="34689" y="1"/>
                      <a:pt x="34103" y="1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8"/>
              <p:cNvSpPr/>
              <p:nvPr/>
            </p:nvSpPr>
            <p:spPr>
              <a:xfrm>
                <a:off x="3472850" y="260850"/>
                <a:ext cx="874375" cy="56650"/>
              </a:xfrm>
              <a:custGeom>
                <a:rect b="b" l="l" r="r" t="t"/>
                <a:pathLst>
                  <a:path extrusionOk="0" h="2266" w="34975">
                    <a:moveTo>
                      <a:pt x="34014" y="1"/>
                    </a:moveTo>
                    <a:cubicBezTo>
                      <a:pt x="34011" y="1"/>
                      <a:pt x="34008" y="1"/>
                      <a:pt x="34005" y="1"/>
                    </a:cubicBezTo>
                    <a:lnTo>
                      <a:pt x="953" y="355"/>
                    </a:lnTo>
                    <a:cubicBezTo>
                      <a:pt x="424" y="360"/>
                      <a:pt x="1" y="791"/>
                      <a:pt x="8" y="1320"/>
                    </a:cubicBezTo>
                    <a:cubicBezTo>
                      <a:pt x="13" y="1843"/>
                      <a:pt x="441" y="2265"/>
                      <a:pt x="964" y="2265"/>
                    </a:cubicBezTo>
                    <a:cubicBezTo>
                      <a:pt x="967" y="2265"/>
                      <a:pt x="969" y="2265"/>
                      <a:pt x="972" y="2265"/>
                    </a:cubicBezTo>
                    <a:lnTo>
                      <a:pt x="34022" y="1913"/>
                    </a:lnTo>
                    <a:cubicBezTo>
                      <a:pt x="34551" y="1906"/>
                      <a:pt x="34975" y="1473"/>
                      <a:pt x="34968" y="946"/>
                    </a:cubicBezTo>
                    <a:cubicBezTo>
                      <a:pt x="34963" y="422"/>
                      <a:pt x="34537" y="1"/>
                      <a:pt x="34014" y="1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18"/>
              <p:cNvSpPr/>
              <p:nvPr/>
            </p:nvSpPr>
            <p:spPr>
              <a:xfrm>
                <a:off x="3746150" y="421050"/>
                <a:ext cx="332625" cy="316350"/>
              </a:xfrm>
              <a:custGeom>
                <a:rect b="b" l="l" r="r" t="t"/>
                <a:pathLst>
                  <a:path extrusionOk="0" h="12654" w="13305">
                    <a:moveTo>
                      <a:pt x="6653" y="1"/>
                    </a:moveTo>
                    <a:lnTo>
                      <a:pt x="4597" y="4166"/>
                    </a:lnTo>
                    <a:lnTo>
                      <a:pt x="1" y="4833"/>
                    </a:lnTo>
                    <a:lnTo>
                      <a:pt x="3325" y="8075"/>
                    </a:lnTo>
                    <a:lnTo>
                      <a:pt x="2540" y="12654"/>
                    </a:lnTo>
                    <a:lnTo>
                      <a:pt x="6653" y="10492"/>
                    </a:lnTo>
                    <a:lnTo>
                      <a:pt x="10765" y="12654"/>
                    </a:lnTo>
                    <a:lnTo>
                      <a:pt x="9978" y="8075"/>
                    </a:lnTo>
                    <a:lnTo>
                      <a:pt x="13305" y="4833"/>
                    </a:lnTo>
                    <a:lnTo>
                      <a:pt x="8709" y="4166"/>
                    </a:lnTo>
                    <a:lnTo>
                      <a:pt x="6653" y="1"/>
                    </a:lnTo>
                    <a:close/>
                    <a:moveTo>
                      <a:pt x="2540" y="12654"/>
                    </a:moveTo>
                    <a:lnTo>
                      <a:pt x="2540" y="12654"/>
                    </a:lnTo>
                    <a:lnTo>
                      <a:pt x="2540" y="126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60" name="Google Shape;1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975" y="1464251"/>
            <a:ext cx="1004050" cy="100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1" name="Google Shape;1161;p18"/>
          <p:cNvGrpSpPr/>
          <p:nvPr/>
        </p:nvGrpSpPr>
        <p:grpSpPr>
          <a:xfrm>
            <a:off x="5619442" y="3170057"/>
            <a:ext cx="1384565" cy="1274153"/>
            <a:chOff x="-63606107" y="3415974"/>
            <a:chExt cx="318225" cy="314800"/>
          </a:xfrm>
        </p:grpSpPr>
        <p:sp>
          <p:nvSpPr>
            <p:cNvPr id="1162" name="Google Shape;1162;p18"/>
            <p:cNvSpPr/>
            <p:nvPr/>
          </p:nvSpPr>
          <p:spPr>
            <a:xfrm>
              <a:off x="-63532082" y="3415974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-63606107" y="3612799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64" name="Google Shape;1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100" y="2944725"/>
            <a:ext cx="1565123" cy="13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18"/>
          <p:cNvSpPr txBox="1"/>
          <p:nvPr/>
        </p:nvSpPr>
        <p:spPr>
          <a:xfrm rot="5604748">
            <a:off x="6125247" y="3380867"/>
            <a:ext cx="372961" cy="461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:)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GRACIAS!</a:t>
            </a:r>
            <a:endParaRPr/>
          </a:p>
        </p:txBody>
      </p:sp>
      <p:sp>
        <p:nvSpPr>
          <p:cNvPr id="1171" name="Google Shape;1171;p1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Nadie tiene preguntas</a:t>
            </a:r>
            <a:endParaRPr sz="1000"/>
          </a:p>
        </p:txBody>
      </p:sp>
      <p:grpSp>
        <p:nvGrpSpPr>
          <p:cNvPr id="1172" name="Google Shape;1172;p19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73" name="Google Shape;1173;p19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19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314" name="Google Shape;1314;p19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6" name="Google Shape;1316;p19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317" name="Google Shape;1317;p19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19"/>
          <p:cNvSpPr/>
          <p:nvPr/>
        </p:nvSpPr>
        <p:spPr>
          <a:xfrm>
            <a:off x="4460678" y="3526139"/>
            <a:ext cx="168752" cy="137635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Sandana</a:t>
            </a:r>
            <a:endParaRPr sz="3000"/>
          </a:p>
        </p:txBody>
      </p:sp>
      <p:sp>
        <p:nvSpPr>
          <p:cNvPr id="250" name="Google Shape;250;p3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Sandana es una tienda que surgió como una tienda de ropa física, pero debido al covid decidieron reinventarse y crear una página web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cxnSp>
        <p:nvCxnSpPr>
          <p:cNvPr id="251" name="Google Shape;251;p3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23751">
            <a:off x="255988" y="2029788"/>
            <a:ext cx="4434573" cy="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¿Por que Sandana?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5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Elegí</a:t>
            </a:r>
            <a:r>
              <a:rPr lang="es"/>
              <a:t> Sandana por ayudar a mi madre y porque se </a:t>
            </a:r>
            <a:r>
              <a:rPr lang="es"/>
              <a:t>podía</a:t>
            </a:r>
            <a:r>
              <a:rPr lang="es"/>
              <a:t> hacer un proyecto chulo con </a:t>
            </a:r>
            <a:r>
              <a:rPr lang="es"/>
              <a:t>bastantes</a:t>
            </a:r>
            <a:r>
              <a:rPr lang="es"/>
              <a:t> cosas para hacer y con bastantes detalles pero nada </a:t>
            </a:r>
            <a:r>
              <a:rPr lang="es"/>
              <a:t>más</a:t>
            </a:r>
            <a:r>
              <a:rPr lang="es"/>
              <a:t> lejos de la realidad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9" name="Google Shape;259;p5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5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333"/>
                </a:srgbClr>
              </a:gs>
              <a:gs pos="100000">
                <a:srgbClr val="041523">
                  <a:alpha val="5333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5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08" name="Google Shape;308;p5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11" name="Google Shape;311;p5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5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16" name="Google Shape;316;p5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5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21" name="Google Shape;321;p5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5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27" name="Google Shape;327;p5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ETAPAS DEL PROYECTO</a:t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4346435" y="41460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4402857" y="41917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highlight>
                <a:srgbClr val="0E2A4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3124390" y="29178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2931510" y="23350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3797852" y="2496843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2689247" y="19625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4453867" y="35952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3631915" y="37740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4412611" y="37740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4441236" y="39175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4412611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4791332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3813811" y="32070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5"/>
          <p:cNvSpPr/>
          <p:nvPr/>
        </p:nvSpPr>
        <p:spPr>
          <a:xfrm>
            <a:off x="3111523" y="29054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5"/>
          <p:cNvSpPr/>
          <p:nvPr/>
        </p:nvSpPr>
        <p:spPr>
          <a:xfrm>
            <a:off x="3506441" y="19505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2676816" y="23101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4819741" y="23226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5718021" y="248647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6074147" y="35927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5523060" y="390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/>
          <p:nvPr/>
        </p:nvSpPr>
        <p:spPr>
          <a:xfrm>
            <a:off x="5533230" y="21869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5533627" y="19613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5758880" y="19617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5758880" y="21873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3533820" y="14025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4065023" y="15368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5188093" y="17443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5168701" y="18881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3388620" y="1625723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5"/>
          <p:cNvSpPr/>
          <p:nvPr/>
        </p:nvSpPr>
        <p:spPr>
          <a:xfrm>
            <a:off x="3397343" y="1648125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3518871" y="1670111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5"/>
          <p:cNvSpPr/>
          <p:nvPr/>
        </p:nvSpPr>
        <p:spPr>
          <a:xfrm>
            <a:off x="4503232" y="17352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4090908" y="32866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3659095" y="28510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5968770" y="33737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5968770" y="33737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2564388" y="21313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5"/>
          <p:cNvSpPr/>
          <p:nvPr/>
        </p:nvSpPr>
        <p:spPr>
          <a:xfrm>
            <a:off x="2564388" y="2106504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5"/>
          <p:cNvSpPr/>
          <p:nvPr/>
        </p:nvSpPr>
        <p:spPr>
          <a:xfrm>
            <a:off x="5990143" y="27108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5"/>
          <p:cNvSpPr/>
          <p:nvPr/>
        </p:nvSpPr>
        <p:spPr>
          <a:xfrm>
            <a:off x="4602378" y="27494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5"/>
          <p:cNvSpPr/>
          <p:nvPr/>
        </p:nvSpPr>
        <p:spPr>
          <a:xfrm>
            <a:off x="4581224" y="28618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5"/>
          <p:cNvSpPr/>
          <p:nvPr/>
        </p:nvSpPr>
        <p:spPr>
          <a:xfrm>
            <a:off x="4527716" y="22491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4529778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4531443" y="22085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5"/>
          <p:cNvSpPr/>
          <p:nvPr/>
        </p:nvSpPr>
        <p:spPr>
          <a:xfrm>
            <a:off x="4515266" y="23100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5"/>
          <p:cNvSpPr/>
          <p:nvPr/>
        </p:nvSpPr>
        <p:spPr>
          <a:xfrm>
            <a:off x="4520658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5"/>
          <p:cNvSpPr/>
          <p:nvPr/>
        </p:nvSpPr>
        <p:spPr>
          <a:xfrm>
            <a:off x="4524802" y="22695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4494529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4502399" y="23487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4509041" y="23284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4465485" y="24221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4476686" y="24051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4485806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4429819" y="24731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4442250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4454700" y="24403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4386680" y="25175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4402024" y="25042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4415704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4338148" y="25565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4354741" y="25437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4370919" y="25316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4284620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4302879" y="25777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4321138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4227801" y="26109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5"/>
          <p:cNvSpPr/>
          <p:nvPr/>
        </p:nvSpPr>
        <p:spPr>
          <a:xfrm>
            <a:off x="4246872" y="26046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4265964" y="25963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5"/>
          <p:cNvSpPr/>
          <p:nvPr/>
        </p:nvSpPr>
        <p:spPr>
          <a:xfrm>
            <a:off x="4167651" y="26266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4187555" y="26217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4207896" y="26171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5"/>
          <p:cNvSpPr/>
          <p:nvPr/>
        </p:nvSpPr>
        <p:spPr>
          <a:xfrm>
            <a:off x="4106252" y="26333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4126989" y="26316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4147330" y="26295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4044457" y="26295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5"/>
          <p:cNvSpPr/>
          <p:nvPr/>
        </p:nvSpPr>
        <p:spPr>
          <a:xfrm>
            <a:off x="4064778" y="26316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4085515" y="26329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5"/>
          <p:cNvSpPr/>
          <p:nvPr/>
        </p:nvSpPr>
        <p:spPr>
          <a:xfrm>
            <a:off x="3983059" y="26171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5"/>
          <p:cNvSpPr/>
          <p:nvPr/>
        </p:nvSpPr>
        <p:spPr>
          <a:xfrm>
            <a:off x="4003379" y="26225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5"/>
          <p:cNvSpPr/>
          <p:nvPr/>
        </p:nvSpPr>
        <p:spPr>
          <a:xfrm>
            <a:off x="4023720" y="26266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5"/>
          <p:cNvSpPr/>
          <p:nvPr/>
        </p:nvSpPr>
        <p:spPr>
          <a:xfrm>
            <a:off x="3924574" y="25959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5"/>
          <p:cNvSpPr/>
          <p:nvPr/>
        </p:nvSpPr>
        <p:spPr>
          <a:xfrm>
            <a:off x="3944062" y="26042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5"/>
          <p:cNvSpPr/>
          <p:nvPr/>
        </p:nvSpPr>
        <p:spPr>
          <a:xfrm>
            <a:off x="3963570" y="26109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5"/>
          <p:cNvSpPr/>
          <p:nvPr/>
        </p:nvSpPr>
        <p:spPr>
          <a:xfrm>
            <a:off x="3869817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3887660" y="25785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3905899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5"/>
          <p:cNvSpPr/>
          <p:nvPr/>
        </p:nvSpPr>
        <p:spPr>
          <a:xfrm>
            <a:off x="3819620" y="25312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5"/>
          <p:cNvSpPr/>
          <p:nvPr/>
        </p:nvSpPr>
        <p:spPr>
          <a:xfrm>
            <a:off x="3835797" y="25441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5"/>
          <p:cNvSpPr/>
          <p:nvPr/>
        </p:nvSpPr>
        <p:spPr>
          <a:xfrm>
            <a:off x="3851974" y="25561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5"/>
          <p:cNvSpPr/>
          <p:nvPr/>
        </p:nvSpPr>
        <p:spPr>
          <a:xfrm>
            <a:off x="3774815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3788930" y="25038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5"/>
          <p:cNvSpPr/>
          <p:nvPr/>
        </p:nvSpPr>
        <p:spPr>
          <a:xfrm>
            <a:off x="3803859" y="25175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3737068" y="24400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5"/>
          <p:cNvSpPr/>
          <p:nvPr/>
        </p:nvSpPr>
        <p:spPr>
          <a:xfrm>
            <a:off x="3749101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3761968" y="24727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3706378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3715914" y="24047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3726283" y="24229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3684392" y="23296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3690617" y="23487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5"/>
          <p:cNvSpPr/>
          <p:nvPr/>
        </p:nvSpPr>
        <p:spPr>
          <a:xfrm>
            <a:off x="3698488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3670296" y="22695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5"/>
          <p:cNvSpPr/>
          <p:nvPr/>
        </p:nvSpPr>
        <p:spPr>
          <a:xfrm>
            <a:off x="3674440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3678583" y="23097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3665717" y="22081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5"/>
          <p:cNvSpPr/>
          <p:nvPr/>
        </p:nvSpPr>
        <p:spPr>
          <a:xfrm>
            <a:off x="3666133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5"/>
          <p:cNvSpPr/>
          <p:nvPr/>
        </p:nvSpPr>
        <p:spPr>
          <a:xfrm>
            <a:off x="3667798" y="22491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/>
          <p:nvPr/>
        </p:nvSpPr>
        <p:spPr>
          <a:xfrm>
            <a:off x="3667798" y="17700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5"/>
          <p:cNvSpPr/>
          <p:nvPr/>
        </p:nvSpPr>
        <p:spPr>
          <a:xfrm>
            <a:off x="3647894" y="21927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5"/>
          <p:cNvSpPr/>
          <p:nvPr/>
        </p:nvSpPr>
        <p:spPr>
          <a:xfrm>
            <a:off x="4085099" y="26146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5"/>
          <p:cNvSpPr/>
          <p:nvPr/>
        </p:nvSpPr>
        <p:spPr>
          <a:xfrm>
            <a:off x="4512371" y="21927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5"/>
          <p:cNvSpPr/>
          <p:nvPr/>
        </p:nvSpPr>
        <p:spPr>
          <a:xfrm>
            <a:off x="3741231" y="18488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5"/>
          <p:cNvSpPr/>
          <p:nvPr/>
        </p:nvSpPr>
        <p:spPr>
          <a:xfrm>
            <a:off x="4693638" y="20676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5"/>
          <p:cNvSpPr/>
          <p:nvPr/>
        </p:nvSpPr>
        <p:spPr>
          <a:xfrm>
            <a:off x="4706901" y="20798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5"/>
          <p:cNvSpPr/>
          <p:nvPr/>
        </p:nvSpPr>
        <p:spPr>
          <a:xfrm>
            <a:off x="2986268" y="26967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3010732" y="27204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5"/>
          <p:cNvSpPr/>
          <p:nvPr/>
        </p:nvSpPr>
        <p:spPr>
          <a:xfrm>
            <a:off x="3010732" y="27693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5"/>
          <p:cNvSpPr/>
          <p:nvPr/>
        </p:nvSpPr>
        <p:spPr>
          <a:xfrm>
            <a:off x="3116519" y="27249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5"/>
          <p:cNvSpPr/>
          <p:nvPr/>
        </p:nvSpPr>
        <p:spPr>
          <a:xfrm>
            <a:off x="3116519" y="274239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5"/>
          <p:cNvSpPr/>
          <p:nvPr/>
        </p:nvSpPr>
        <p:spPr>
          <a:xfrm>
            <a:off x="3116519" y="275940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5"/>
          <p:cNvSpPr/>
          <p:nvPr/>
        </p:nvSpPr>
        <p:spPr>
          <a:xfrm>
            <a:off x="3116519" y="277641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5"/>
          <p:cNvSpPr/>
          <p:nvPr/>
        </p:nvSpPr>
        <p:spPr>
          <a:xfrm>
            <a:off x="3116519" y="279342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5"/>
          <p:cNvSpPr/>
          <p:nvPr/>
        </p:nvSpPr>
        <p:spPr>
          <a:xfrm>
            <a:off x="3116519" y="281043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5"/>
          <p:cNvSpPr/>
          <p:nvPr/>
        </p:nvSpPr>
        <p:spPr>
          <a:xfrm>
            <a:off x="3116519" y="282786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5"/>
          <p:cNvSpPr/>
          <p:nvPr/>
        </p:nvSpPr>
        <p:spPr>
          <a:xfrm>
            <a:off x="3116519" y="28448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5"/>
          <p:cNvSpPr/>
          <p:nvPr/>
        </p:nvSpPr>
        <p:spPr>
          <a:xfrm>
            <a:off x="3126888" y="26237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3126888" y="26357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5"/>
          <p:cNvSpPr/>
          <p:nvPr/>
        </p:nvSpPr>
        <p:spPr>
          <a:xfrm>
            <a:off x="3126888" y="26474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3126888" y="25893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5"/>
          <p:cNvSpPr/>
          <p:nvPr/>
        </p:nvSpPr>
        <p:spPr>
          <a:xfrm>
            <a:off x="3126888" y="26005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5"/>
          <p:cNvSpPr/>
          <p:nvPr/>
        </p:nvSpPr>
        <p:spPr>
          <a:xfrm>
            <a:off x="3126888" y="26121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5"/>
          <p:cNvSpPr/>
          <p:nvPr/>
        </p:nvSpPr>
        <p:spPr>
          <a:xfrm>
            <a:off x="3126888" y="25540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5"/>
          <p:cNvSpPr/>
          <p:nvPr/>
        </p:nvSpPr>
        <p:spPr>
          <a:xfrm>
            <a:off x="3126888" y="25652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5"/>
          <p:cNvSpPr/>
          <p:nvPr/>
        </p:nvSpPr>
        <p:spPr>
          <a:xfrm>
            <a:off x="3126888" y="25773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5"/>
          <p:cNvSpPr/>
          <p:nvPr/>
        </p:nvSpPr>
        <p:spPr>
          <a:xfrm>
            <a:off x="3126888" y="25188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5"/>
          <p:cNvSpPr/>
          <p:nvPr/>
        </p:nvSpPr>
        <p:spPr>
          <a:xfrm>
            <a:off x="3126888" y="25304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5"/>
          <p:cNvSpPr/>
          <p:nvPr/>
        </p:nvSpPr>
        <p:spPr>
          <a:xfrm>
            <a:off x="3126888" y="25420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5"/>
          <p:cNvSpPr/>
          <p:nvPr/>
        </p:nvSpPr>
        <p:spPr>
          <a:xfrm>
            <a:off x="3126888" y="24835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5"/>
          <p:cNvSpPr/>
          <p:nvPr/>
        </p:nvSpPr>
        <p:spPr>
          <a:xfrm>
            <a:off x="3126888" y="24955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/>
          <p:nvPr/>
        </p:nvSpPr>
        <p:spPr>
          <a:xfrm>
            <a:off x="3126888" y="25067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5"/>
          <p:cNvSpPr/>
          <p:nvPr/>
        </p:nvSpPr>
        <p:spPr>
          <a:xfrm>
            <a:off x="3126888" y="24487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5"/>
          <p:cNvSpPr/>
          <p:nvPr/>
        </p:nvSpPr>
        <p:spPr>
          <a:xfrm>
            <a:off x="3126888" y="24603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5"/>
          <p:cNvSpPr/>
          <p:nvPr/>
        </p:nvSpPr>
        <p:spPr>
          <a:xfrm>
            <a:off x="3126888" y="24719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5"/>
          <p:cNvSpPr/>
          <p:nvPr/>
        </p:nvSpPr>
        <p:spPr>
          <a:xfrm>
            <a:off x="3125639" y="24134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/>
          <p:cNvSpPr/>
          <p:nvPr/>
        </p:nvSpPr>
        <p:spPr>
          <a:xfrm>
            <a:off x="3126888" y="24254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5"/>
          <p:cNvSpPr/>
          <p:nvPr/>
        </p:nvSpPr>
        <p:spPr>
          <a:xfrm>
            <a:off x="3126888" y="24366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5"/>
          <p:cNvSpPr/>
          <p:nvPr/>
        </p:nvSpPr>
        <p:spPr>
          <a:xfrm>
            <a:off x="3122724" y="23782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5"/>
          <p:cNvSpPr/>
          <p:nvPr/>
        </p:nvSpPr>
        <p:spPr>
          <a:xfrm>
            <a:off x="3124390" y="23902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5"/>
          <p:cNvSpPr/>
          <p:nvPr/>
        </p:nvSpPr>
        <p:spPr>
          <a:xfrm>
            <a:off x="3125222" y="24014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5"/>
          <p:cNvSpPr/>
          <p:nvPr/>
        </p:nvSpPr>
        <p:spPr>
          <a:xfrm>
            <a:off x="3114437" y="23441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5"/>
          <p:cNvSpPr/>
          <p:nvPr/>
        </p:nvSpPr>
        <p:spPr>
          <a:xfrm>
            <a:off x="3117332" y="23553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5"/>
          <p:cNvSpPr/>
          <p:nvPr/>
        </p:nvSpPr>
        <p:spPr>
          <a:xfrm>
            <a:off x="3120663" y="23670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5"/>
          <p:cNvSpPr/>
          <p:nvPr/>
        </p:nvSpPr>
        <p:spPr>
          <a:xfrm>
            <a:off x="3102404" y="23110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5"/>
          <p:cNvSpPr/>
          <p:nvPr/>
        </p:nvSpPr>
        <p:spPr>
          <a:xfrm>
            <a:off x="3106547" y="23217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5"/>
          <p:cNvSpPr/>
          <p:nvPr/>
        </p:nvSpPr>
        <p:spPr>
          <a:xfrm>
            <a:off x="3110710" y="23325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5"/>
          <p:cNvSpPr/>
          <p:nvPr/>
        </p:nvSpPr>
        <p:spPr>
          <a:xfrm>
            <a:off x="3085810" y="22798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5"/>
          <p:cNvSpPr/>
          <p:nvPr/>
        </p:nvSpPr>
        <p:spPr>
          <a:xfrm>
            <a:off x="3091619" y="22902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5"/>
          <p:cNvSpPr/>
          <p:nvPr/>
        </p:nvSpPr>
        <p:spPr>
          <a:xfrm>
            <a:off x="3097427" y="22998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5"/>
          <p:cNvSpPr/>
          <p:nvPr/>
        </p:nvSpPr>
        <p:spPr>
          <a:xfrm>
            <a:off x="3065489" y="22508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5"/>
          <p:cNvSpPr/>
          <p:nvPr/>
        </p:nvSpPr>
        <p:spPr>
          <a:xfrm>
            <a:off x="3072963" y="22599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5"/>
          <p:cNvSpPr/>
          <p:nvPr/>
        </p:nvSpPr>
        <p:spPr>
          <a:xfrm>
            <a:off x="3079585" y="22695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5"/>
          <p:cNvSpPr/>
          <p:nvPr/>
        </p:nvSpPr>
        <p:spPr>
          <a:xfrm>
            <a:off x="3042254" y="22243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5"/>
          <p:cNvSpPr/>
          <p:nvPr/>
        </p:nvSpPr>
        <p:spPr>
          <a:xfrm>
            <a:off x="3050561" y="22330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5"/>
          <p:cNvSpPr/>
          <p:nvPr/>
        </p:nvSpPr>
        <p:spPr>
          <a:xfrm>
            <a:off x="3058431" y="22413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5"/>
          <p:cNvSpPr/>
          <p:nvPr/>
        </p:nvSpPr>
        <p:spPr>
          <a:xfrm>
            <a:off x="3015708" y="22014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5"/>
          <p:cNvSpPr/>
          <p:nvPr/>
        </p:nvSpPr>
        <p:spPr>
          <a:xfrm>
            <a:off x="3024828" y="22085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5"/>
          <p:cNvSpPr/>
          <p:nvPr/>
        </p:nvSpPr>
        <p:spPr>
          <a:xfrm>
            <a:off x="3033551" y="22164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5"/>
          <p:cNvSpPr/>
          <p:nvPr/>
        </p:nvSpPr>
        <p:spPr>
          <a:xfrm>
            <a:off x="2986664" y="21824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5"/>
          <p:cNvSpPr/>
          <p:nvPr/>
        </p:nvSpPr>
        <p:spPr>
          <a:xfrm>
            <a:off x="2996636" y="21886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5"/>
          <p:cNvSpPr/>
          <p:nvPr/>
        </p:nvSpPr>
        <p:spPr>
          <a:xfrm>
            <a:off x="3006588" y="21948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5"/>
          <p:cNvSpPr/>
          <p:nvPr/>
        </p:nvSpPr>
        <p:spPr>
          <a:xfrm>
            <a:off x="2955142" y="21666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5"/>
          <p:cNvSpPr/>
          <p:nvPr/>
        </p:nvSpPr>
        <p:spPr>
          <a:xfrm>
            <a:off x="2965927" y="21712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5"/>
          <p:cNvSpPr/>
          <p:nvPr/>
        </p:nvSpPr>
        <p:spPr>
          <a:xfrm>
            <a:off x="2976296" y="21766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5"/>
          <p:cNvSpPr/>
          <p:nvPr/>
        </p:nvSpPr>
        <p:spPr>
          <a:xfrm>
            <a:off x="2921955" y="21554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5"/>
          <p:cNvSpPr/>
          <p:nvPr/>
        </p:nvSpPr>
        <p:spPr>
          <a:xfrm>
            <a:off x="2933572" y="21583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5"/>
          <p:cNvSpPr/>
          <p:nvPr/>
        </p:nvSpPr>
        <p:spPr>
          <a:xfrm>
            <a:off x="2944357" y="21624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5"/>
          <p:cNvSpPr/>
          <p:nvPr/>
        </p:nvSpPr>
        <p:spPr>
          <a:xfrm>
            <a:off x="2887954" y="21483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5"/>
          <p:cNvSpPr/>
          <p:nvPr/>
        </p:nvSpPr>
        <p:spPr>
          <a:xfrm>
            <a:off x="2899572" y="21500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5"/>
          <p:cNvSpPr/>
          <p:nvPr/>
        </p:nvSpPr>
        <p:spPr>
          <a:xfrm>
            <a:off x="2910753" y="21525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5"/>
          <p:cNvSpPr/>
          <p:nvPr/>
        </p:nvSpPr>
        <p:spPr>
          <a:xfrm>
            <a:off x="2853102" y="21458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5"/>
          <p:cNvSpPr/>
          <p:nvPr/>
        </p:nvSpPr>
        <p:spPr>
          <a:xfrm>
            <a:off x="2865136" y="21463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5"/>
          <p:cNvSpPr/>
          <p:nvPr/>
        </p:nvSpPr>
        <p:spPr>
          <a:xfrm>
            <a:off x="2875921" y="21475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5"/>
          <p:cNvSpPr/>
          <p:nvPr/>
        </p:nvSpPr>
        <p:spPr>
          <a:xfrm>
            <a:off x="5746723" y="22329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5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5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5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5"/>
          <p:cNvSpPr/>
          <p:nvPr/>
        </p:nvSpPr>
        <p:spPr>
          <a:xfrm>
            <a:off x="5667153" y="21172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5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5"/>
          <p:cNvSpPr/>
          <p:nvPr/>
        </p:nvSpPr>
        <p:spPr>
          <a:xfrm>
            <a:off x="6084509" y="30000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5"/>
          <p:cNvSpPr/>
          <p:nvPr/>
        </p:nvSpPr>
        <p:spPr>
          <a:xfrm>
            <a:off x="6084509" y="29875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5"/>
          <p:cNvSpPr/>
          <p:nvPr/>
        </p:nvSpPr>
        <p:spPr>
          <a:xfrm>
            <a:off x="6084509" y="29751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5"/>
          <p:cNvSpPr/>
          <p:nvPr/>
        </p:nvSpPr>
        <p:spPr>
          <a:xfrm>
            <a:off x="6084509" y="30373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6084509" y="30248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5"/>
          <p:cNvSpPr/>
          <p:nvPr/>
        </p:nvSpPr>
        <p:spPr>
          <a:xfrm>
            <a:off x="6084509" y="30124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5"/>
          <p:cNvSpPr/>
          <p:nvPr/>
        </p:nvSpPr>
        <p:spPr>
          <a:xfrm>
            <a:off x="6084509" y="30750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5"/>
          <p:cNvSpPr/>
          <p:nvPr/>
        </p:nvSpPr>
        <p:spPr>
          <a:xfrm>
            <a:off x="6084509" y="30626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5"/>
          <p:cNvSpPr/>
          <p:nvPr/>
        </p:nvSpPr>
        <p:spPr>
          <a:xfrm>
            <a:off x="6084509" y="30502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5"/>
          <p:cNvSpPr/>
          <p:nvPr/>
        </p:nvSpPr>
        <p:spPr>
          <a:xfrm>
            <a:off x="6084509" y="31124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5"/>
          <p:cNvSpPr/>
          <p:nvPr/>
        </p:nvSpPr>
        <p:spPr>
          <a:xfrm>
            <a:off x="6084509" y="30999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5"/>
          <p:cNvSpPr/>
          <p:nvPr/>
        </p:nvSpPr>
        <p:spPr>
          <a:xfrm>
            <a:off x="6084509" y="30875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5"/>
          <p:cNvSpPr/>
          <p:nvPr/>
        </p:nvSpPr>
        <p:spPr>
          <a:xfrm>
            <a:off x="6084509" y="31497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5"/>
          <p:cNvSpPr/>
          <p:nvPr/>
        </p:nvSpPr>
        <p:spPr>
          <a:xfrm>
            <a:off x="6084509" y="31373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5"/>
          <p:cNvSpPr/>
          <p:nvPr/>
        </p:nvSpPr>
        <p:spPr>
          <a:xfrm>
            <a:off x="6084509" y="31248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5"/>
          <p:cNvSpPr/>
          <p:nvPr/>
        </p:nvSpPr>
        <p:spPr>
          <a:xfrm>
            <a:off x="6084509" y="31870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5"/>
          <p:cNvSpPr/>
          <p:nvPr/>
        </p:nvSpPr>
        <p:spPr>
          <a:xfrm>
            <a:off x="6084509" y="31746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5"/>
          <p:cNvSpPr/>
          <p:nvPr/>
        </p:nvSpPr>
        <p:spPr>
          <a:xfrm>
            <a:off x="6084509" y="31621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5"/>
          <p:cNvSpPr/>
          <p:nvPr/>
        </p:nvSpPr>
        <p:spPr>
          <a:xfrm>
            <a:off x="6084509" y="32248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5"/>
          <p:cNvSpPr/>
          <p:nvPr/>
        </p:nvSpPr>
        <p:spPr>
          <a:xfrm>
            <a:off x="6084509" y="32123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6084509" y="31999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5"/>
          <p:cNvSpPr/>
          <p:nvPr/>
        </p:nvSpPr>
        <p:spPr>
          <a:xfrm>
            <a:off x="6084509" y="32621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5"/>
          <p:cNvSpPr/>
          <p:nvPr/>
        </p:nvSpPr>
        <p:spPr>
          <a:xfrm>
            <a:off x="6084509" y="32497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5"/>
          <p:cNvSpPr/>
          <p:nvPr/>
        </p:nvSpPr>
        <p:spPr>
          <a:xfrm>
            <a:off x="6084509" y="32372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5"/>
          <p:cNvSpPr/>
          <p:nvPr/>
        </p:nvSpPr>
        <p:spPr>
          <a:xfrm>
            <a:off x="6084509" y="32995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5"/>
          <p:cNvSpPr/>
          <p:nvPr/>
        </p:nvSpPr>
        <p:spPr>
          <a:xfrm>
            <a:off x="6084509" y="32870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5"/>
          <p:cNvSpPr/>
          <p:nvPr/>
        </p:nvSpPr>
        <p:spPr>
          <a:xfrm>
            <a:off x="6084509" y="32746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5"/>
          <p:cNvSpPr/>
          <p:nvPr/>
        </p:nvSpPr>
        <p:spPr>
          <a:xfrm>
            <a:off x="5104312" y="3467506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5"/>
          <p:cNvSpPr/>
          <p:nvPr/>
        </p:nvSpPr>
        <p:spPr>
          <a:xfrm>
            <a:off x="4929672" y="2717518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5"/>
          <p:cNvSpPr/>
          <p:nvPr/>
        </p:nvSpPr>
        <p:spPr>
          <a:xfrm>
            <a:off x="4960778" y="2748624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/>
          <p:nvPr/>
        </p:nvSpPr>
        <p:spPr>
          <a:xfrm>
            <a:off x="5018429" y="2924386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5"/>
          <p:cNvSpPr/>
          <p:nvPr/>
        </p:nvSpPr>
        <p:spPr>
          <a:xfrm>
            <a:off x="5018429" y="2873067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5"/>
          <p:cNvSpPr/>
          <p:nvPr/>
        </p:nvSpPr>
        <p:spPr>
          <a:xfrm>
            <a:off x="5018429" y="297333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5"/>
          <p:cNvSpPr/>
          <p:nvPr/>
        </p:nvSpPr>
        <p:spPr>
          <a:xfrm>
            <a:off x="5018429" y="307441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5"/>
          <p:cNvSpPr/>
          <p:nvPr/>
        </p:nvSpPr>
        <p:spPr>
          <a:xfrm>
            <a:off x="5018429" y="3126948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5"/>
          <p:cNvSpPr/>
          <p:nvPr/>
        </p:nvSpPr>
        <p:spPr>
          <a:xfrm>
            <a:off x="5018429" y="3176372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5"/>
          <p:cNvSpPr/>
          <p:nvPr/>
        </p:nvSpPr>
        <p:spPr>
          <a:xfrm>
            <a:off x="5519115" y="37346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5"/>
          <p:cNvSpPr/>
          <p:nvPr/>
        </p:nvSpPr>
        <p:spPr>
          <a:xfrm>
            <a:off x="5535708" y="38155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5"/>
          <p:cNvSpPr/>
          <p:nvPr/>
        </p:nvSpPr>
        <p:spPr>
          <a:xfrm>
            <a:off x="5499210" y="37188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5559776" y="36944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603748" y="37188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4298319" y="42893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5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5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5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5"/>
          <p:cNvSpPr/>
          <p:nvPr/>
        </p:nvSpPr>
        <p:spPr>
          <a:xfrm>
            <a:off x="4023900" y="21665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526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5"/>
          <p:cNvSpPr txBox="1"/>
          <p:nvPr>
            <p:ph idx="4294967295" type="subTitle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s" sz="900"/>
              <a:t>Diseño de la Interfaz</a:t>
            </a:r>
            <a:endParaRPr sz="900"/>
          </a:p>
        </p:txBody>
      </p:sp>
      <p:sp>
        <p:nvSpPr>
          <p:cNvPr id="577" name="Google Shape;577;p15"/>
          <p:cNvSpPr txBox="1"/>
          <p:nvPr>
            <p:ph idx="4294967295" type="ctrTitle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900"/>
              <a:t>Estructuración</a:t>
            </a:r>
            <a:endParaRPr b="0" i="0" sz="9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8" name="Google Shape;578;p15"/>
          <p:cNvSpPr txBox="1"/>
          <p:nvPr>
            <p:ph idx="4294967295" type="subTitle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s" sz="900"/>
              <a:t>Plantear Objetivos</a:t>
            </a:r>
            <a:br>
              <a:rPr lang="es" sz="900"/>
            </a:br>
            <a:r>
              <a:rPr lang="es" sz="900"/>
              <a:t>Funcionalidad</a:t>
            </a:r>
            <a:br>
              <a:rPr lang="es" sz="900"/>
            </a:br>
            <a:r>
              <a:rPr lang="es" sz="900">
                <a:solidFill>
                  <a:schemeClr val="lt1"/>
                </a:solidFill>
              </a:rPr>
              <a:t>Lenguajes a usar </a:t>
            </a:r>
            <a:endParaRPr sz="900"/>
          </a:p>
        </p:txBody>
      </p:sp>
      <p:sp>
        <p:nvSpPr>
          <p:cNvPr id="579" name="Google Shape;579;p15"/>
          <p:cNvSpPr txBox="1"/>
          <p:nvPr>
            <p:ph idx="4294967295" type="ctrTitle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900"/>
              <a:t>Planteamiento</a:t>
            </a:r>
            <a:endParaRPr b="0" i="0" sz="9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80" name="Google Shape;580;p15"/>
          <p:cNvSpPr txBox="1"/>
          <p:nvPr>
            <p:ph idx="4294967295" type="subTitle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s" sz="900"/>
              <a:t>BBDD</a:t>
            </a:r>
            <a:br>
              <a:rPr lang="es" sz="900"/>
            </a:br>
            <a:r>
              <a:rPr lang="es" sz="900"/>
              <a:t>Spring Boot</a:t>
            </a:r>
            <a:br>
              <a:rPr lang="es" sz="900"/>
            </a:br>
            <a:r>
              <a:rPr lang="es" sz="900"/>
              <a:t>Angular</a:t>
            </a:r>
            <a:endParaRPr b="0" i="0" sz="9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1" name="Google Shape;581;p15"/>
          <p:cNvSpPr txBox="1"/>
          <p:nvPr>
            <p:ph idx="4294967295" type="ctrTitle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900"/>
              <a:t>Codificación</a:t>
            </a:r>
            <a:endParaRPr b="0" i="0" sz="9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82" name="Google Shape;582;p15"/>
          <p:cNvCxnSpPr>
            <a:endCxn id="578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fmla="val 31743" name="adj1"/>
              <a:gd fmla="val 186277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83" name="Google Shape;583;p15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84" name="Google Shape;584;p15"/>
          <p:cNvCxnSpPr>
            <a:endCxn id="580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fmla="val 30827" name="adj1"/>
              <a:gd fmla="val 157228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85" name="Google Shape;585;p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e61b7d4b11_0_5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Planteamiento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g2e61b7d4b11_0_5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Plantear la </a:t>
            </a:r>
            <a:r>
              <a:rPr lang="es"/>
              <a:t>aplicación</a:t>
            </a:r>
            <a:r>
              <a:rPr lang="es"/>
              <a:t> no fue </a:t>
            </a:r>
            <a:r>
              <a:rPr lang="es"/>
              <a:t>difícil</a:t>
            </a:r>
            <a:r>
              <a:rPr lang="es"/>
              <a:t>, </a:t>
            </a:r>
            <a:r>
              <a:rPr lang="es"/>
              <a:t>tenía</a:t>
            </a:r>
            <a:r>
              <a:rPr lang="es"/>
              <a:t> un problema y </a:t>
            </a:r>
            <a:r>
              <a:rPr lang="es"/>
              <a:t>había</a:t>
            </a:r>
            <a:r>
              <a:rPr lang="es"/>
              <a:t> que solucionarlo, y como me </a:t>
            </a:r>
            <a:r>
              <a:rPr lang="es"/>
              <a:t>parecía</a:t>
            </a:r>
            <a:r>
              <a:rPr lang="es"/>
              <a:t> buena idea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2" name="Google Shape;592;g2e61b7d4b11_0_5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g2e61b7d4b11_0_5"/>
          <p:cNvSpPr/>
          <p:nvPr/>
        </p:nvSpPr>
        <p:spPr>
          <a:xfrm>
            <a:off x="871712" y="2601310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2e61b7d4b11_0_5"/>
          <p:cNvSpPr/>
          <p:nvPr/>
        </p:nvSpPr>
        <p:spPr>
          <a:xfrm>
            <a:off x="1000074" y="2733468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2e61b7d4b11_0_5"/>
          <p:cNvSpPr/>
          <p:nvPr/>
        </p:nvSpPr>
        <p:spPr>
          <a:xfrm>
            <a:off x="630886" y="4328416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2e61b7d4b11_0_5"/>
          <p:cNvSpPr/>
          <p:nvPr/>
        </p:nvSpPr>
        <p:spPr>
          <a:xfrm>
            <a:off x="1000074" y="2733468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2e61b7d4b11_0_5"/>
          <p:cNvSpPr/>
          <p:nvPr/>
        </p:nvSpPr>
        <p:spPr>
          <a:xfrm>
            <a:off x="1138591" y="2934269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e61b7d4b11_0_5"/>
          <p:cNvSpPr/>
          <p:nvPr/>
        </p:nvSpPr>
        <p:spPr>
          <a:xfrm>
            <a:off x="1216115" y="3025774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e61b7d4b11_0_5"/>
          <p:cNvSpPr/>
          <p:nvPr/>
        </p:nvSpPr>
        <p:spPr>
          <a:xfrm>
            <a:off x="1495701" y="3727288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e61b7d4b11_0_5"/>
          <p:cNvSpPr/>
          <p:nvPr/>
        </p:nvSpPr>
        <p:spPr>
          <a:xfrm>
            <a:off x="1555434" y="3802262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2e61b7d4b11_0_5"/>
          <p:cNvSpPr/>
          <p:nvPr/>
        </p:nvSpPr>
        <p:spPr>
          <a:xfrm>
            <a:off x="1555434" y="3902662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e61b7d4b11_0_5"/>
          <p:cNvSpPr/>
          <p:nvPr/>
        </p:nvSpPr>
        <p:spPr>
          <a:xfrm>
            <a:off x="1175448" y="3727288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2e61b7d4b11_0_5"/>
          <p:cNvSpPr/>
          <p:nvPr/>
        </p:nvSpPr>
        <p:spPr>
          <a:xfrm>
            <a:off x="1237717" y="3836432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2e61b7d4b11_0_5"/>
          <p:cNvSpPr/>
          <p:nvPr/>
        </p:nvSpPr>
        <p:spPr>
          <a:xfrm>
            <a:off x="1678711" y="3484560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2e61b7d4b11_0_5"/>
          <p:cNvSpPr/>
          <p:nvPr/>
        </p:nvSpPr>
        <p:spPr>
          <a:xfrm>
            <a:off x="1678711" y="3292654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2e61b7d4b11_0_5"/>
          <p:cNvSpPr/>
          <p:nvPr/>
        </p:nvSpPr>
        <p:spPr>
          <a:xfrm>
            <a:off x="2382774" y="3293929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e61b7d4b11_0_5"/>
          <p:cNvSpPr/>
          <p:nvPr/>
        </p:nvSpPr>
        <p:spPr>
          <a:xfrm>
            <a:off x="2574665" y="3373988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e61b7d4b11_0_5"/>
          <p:cNvSpPr/>
          <p:nvPr/>
        </p:nvSpPr>
        <p:spPr>
          <a:xfrm>
            <a:off x="2663620" y="3407035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2e61b7d4b11_0_5"/>
          <p:cNvSpPr/>
          <p:nvPr/>
        </p:nvSpPr>
        <p:spPr>
          <a:xfrm>
            <a:off x="2900003" y="3555723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2e61b7d4b11_0_5"/>
          <p:cNvSpPr/>
          <p:nvPr/>
        </p:nvSpPr>
        <p:spPr>
          <a:xfrm>
            <a:off x="2852990" y="1559204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2e61b7d4b11_0_5"/>
          <p:cNvSpPr/>
          <p:nvPr/>
        </p:nvSpPr>
        <p:spPr>
          <a:xfrm>
            <a:off x="2971182" y="1702806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e61b7d4b11_0_5"/>
          <p:cNvSpPr/>
          <p:nvPr/>
        </p:nvSpPr>
        <p:spPr>
          <a:xfrm>
            <a:off x="3508751" y="3278673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e61b7d4b11_0_5"/>
          <p:cNvSpPr/>
          <p:nvPr/>
        </p:nvSpPr>
        <p:spPr>
          <a:xfrm>
            <a:off x="3572294" y="1922659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e61b7d4b11_0_5"/>
          <p:cNvSpPr/>
          <p:nvPr/>
        </p:nvSpPr>
        <p:spPr>
          <a:xfrm>
            <a:off x="3102079" y="2024335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e61b7d4b11_0_5"/>
          <p:cNvSpPr/>
          <p:nvPr/>
        </p:nvSpPr>
        <p:spPr>
          <a:xfrm>
            <a:off x="3220270" y="2432281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6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"/>
          <p:cNvSpPr txBox="1"/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-Mi Madre</a:t>
            </a:r>
            <a:endParaRPr/>
          </a:p>
        </p:txBody>
      </p:sp>
      <p:sp>
        <p:nvSpPr>
          <p:cNvPr id="638" name="Google Shape;638;p6"/>
          <p:cNvSpPr txBox="1"/>
          <p:nvPr>
            <p:ph idx="1" type="subTitle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161234"/>
                </a:solidFill>
              </a:rPr>
              <a:t>“Yo no </a:t>
            </a:r>
            <a:r>
              <a:rPr lang="es">
                <a:solidFill>
                  <a:srgbClr val="161234"/>
                </a:solidFill>
              </a:rPr>
              <a:t>entiendo</a:t>
            </a:r>
            <a:r>
              <a:rPr lang="es">
                <a:solidFill>
                  <a:srgbClr val="161234"/>
                </a:solidFill>
              </a:rPr>
              <a:t> eso, a mi no me hables de eso, porque no lo entiendo. Hacer lo que </a:t>
            </a:r>
            <a:r>
              <a:rPr lang="es">
                <a:solidFill>
                  <a:srgbClr val="161234"/>
                </a:solidFill>
              </a:rPr>
              <a:t>queráis</a:t>
            </a:r>
            <a:r>
              <a:rPr lang="es">
                <a:solidFill>
                  <a:srgbClr val="161234"/>
                </a:solidFill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e63c66755d_0_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Planteamiento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g2e63c66755d_0_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Planteando la funcionalidad yo me plantee </a:t>
            </a:r>
            <a:r>
              <a:rPr lang="es"/>
              <a:t>varias</a:t>
            </a:r>
            <a:r>
              <a:rPr lang="es"/>
              <a:t> </a:t>
            </a:r>
            <a:r>
              <a:rPr lang="es"/>
              <a:t>funcionalidades:</a:t>
            </a:r>
            <a:br>
              <a:rPr lang="es"/>
            </a:b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Crear Artículo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Registrarse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Iniciar sesión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Listar artículos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Un carrito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5" name="Google Shape;645;g2e63c66755d_0_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g2e63c66755d_0_0"/>
          <p:cNvSpPr/>
          <p:nvPr/>
        </p:nvSpPr>
        <p:spPr>
          <a:xfrm>
            <a:off x="871712" y="2601310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2e63c66755d_0_0"/>
          <p:cNvSpPr/>
          <p:nvPr/>
        </p:nvSpPr>
        <p:spPr>
          <a:xfrm>
            <a:off x="1000074" y="2733468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e63c66755d_0_0"/>
          <p:cNvSpPr/>
          <p:nvPr/>
        </p:nvSpPr>
        <p:spPr>
          <a:xfrm>
            <a:off x="630886" y="4328416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e63c66755d_0_0"/>
          <p:cNvSpPr/>
          <p:nvPr/>
        </p:nvSpPr>
        <p:spPr>
          <a:xfrm>
            <a:off x="1000074" y="2733468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e63c66755d_0_0"/>
          <p:cNvSpPr/>
          <p:nvPr/>
        </p:nvSpPr>
        <p:spPr>
          <a:xfrm>
            <a:off x="1138591" y="2934269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e63c66755d_0_0"/>
          <p:cNvSpPr/>
          <p:nvPr/>
        </p:nvSpPr>
        <p:spPr>
          <a:xfrm>
            <a:off x="1216115" y="3025774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2e63c66755d_0_0"/>
          <p:cNvSpPr/>
          <p:nvPr/>
        </p:nvSpPr>
        <p:spPr>
          <a:xfrm>
            <a:off x="1495701" y="3727288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e63c66755d_0_0"/>
          <p:cNvSpPr/>
          <p:nvPr/>
        </p:nvSpPr>
        <p:spPr>
          <a:xfrm>
            <a:off x="1555434" y="3802262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2e63c66755d_0_0"/>
          <p:cNvSpPr/>
          <p:nvPr/>
        </p:nvSpPr>
        <p:spPr>
          <a:xfrm>
            <a:off x="1555434" y="3902662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2e63c66755d_0_0"/>
          <p:cNvSpPr/>
          <p:nvPr/>
        </p:nvSpPr>
        <p:spPr>
          <a:xfrm>
            <a:off x="1175448" y="3727288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2e63c66755d_0_0"/>
          <p:cNvSpPr/>
          <p:nvPr/>
        </p:nvSpPr>
        <p:spPr>
          <a:xfrm>
            <a:off x="1237717" y="3836432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2e63c66755d_0_0"/>
          <p:cNvSpPr/>
          <p:nvPr/>
        </p:nvSpPr>
        <p:spPr>
          <a:xfrm>
            <a:off x="1678711" y="3484560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2e63c66755d_0_0"/>
          <p:cNvSpPr/>
          <p:nvPr/>
        </p:nvSpPr>
        <p:spPr>
          <a:xfrm>
            <a:off x="1678711" y="3292654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2e63c66755d_0_0"/>
          <p:cNvSpPr/>
          <p:nvPr/>
        </p:nvSpPr>
        <p:spPr>
          <a:xfrm>
            <a:off x="2382774" y="3293929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2e63c66755d_0_0"/>
          <p:cNvSpPr/>
          <p:nvPr/>
        </p:nvSpPr>
        <p:spPr>
          <a:xfrm>
            <a:off x="2574665" y="3373988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2e63c66755d_0_0"/>
          <p:cNvSpPr/>
          <p:nvPr/>
        </p:nvSpPr>
        <p:spPr>
          <a:xfrm>
            <a:off x="2663620" y="3407035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2e63c66755d_0_0"/>
          <p:cNvSpPr/>
          <p:nvPr/>
        </p:nvSpPr>
        <p:spPr>
          <a:xfrm>
            <a:off x="2900003" y="3555723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e63c66755d_0_0"/>
          <p:cNvSpPr/>
          <p:nvPr/>
        </p:nvSpPr>
        <p:spPr>
          <a:xfrm>
            <a:off x="2852990" y="1559204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2e63c66755d_0_0"/>
          <p:cNvSpPr/>
          <p:nvPr/>
        </p:nvSpPr>
        <p:spPr>
          <a:xfrm>
            <a:off x="2971182" y="1702806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2e63c66755d_0_0"/>
          <p:cNvSpPr/>
          <p:nvPr/>
        </p:nvSpPr>
        <p:spPr>
          <a:xfrm>
            <a:off x="3508751" y="3278673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2e63c66755d_0_0"/>
          <p:cNvSpPr/>
          <p:nvPr/>
        </p:nvSpPr>
        <p:spPr>
          <a:xfrm>
            <a:off x="3572294" y="1922659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2e63c66755d_0_0"/>
          <p:cNvSpPr/>
          <p:nvPr/>
        </p:nvSpPr>
        <p:spPr>
          <a:xfrm>
            <a:off x="3102079" y="2024335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e63c66755d_0_0"/>
          <p:cNvSpPr/>
          <p:nvPr/>
        </p:nvSpPr>
        <p:spPr>
          <a:xfrm>
            <a:off x="3220270" y="2432281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e63c66755d_0_58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Planteamiento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4" name="Google Shape;674;g2e63c66755d_0_58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 lenguajes a </a:t>
            </a:r>
            <a:r>
              <a:rPr lang="es"/>
              <a:t>usar: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SQL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Spring Boot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Angular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Bootstrap</a:t>
            </a:r>
            <a:endParaRPr/>
          </a:p>
        </p:txBody>
      </p:sp>
      <p:cxnSp>
        <p:nvCxnSpPr>
          <p:cNvPr id="675" name="Google Shape;675;g2e63c66755d_0_58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g2e63c66755d_0_58"/>
          <p:cNvSpPr/>
          <p:nvPr/>
        </p:nvSpPr>
        <p:spPr>
          <a:xfrm>
            <a:off x="871712" y="2601310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2e63c66755d_0_58"/>
          <p:cNvSpPr/>
          <p:nvPr/>
        </p:nvSpPr>
        <p:spPr>
          <a:xfrm>
            <a:off x="1000074" y="2733468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2e63c66755d_0_58"/>
          <p:cNvSpPr/>
          <p:nvPr/>
        </p:nvSpPr>
        <p:spPr>
          <a:xfrm>
            <a:off x="630886" y="4328416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e63c66755d_0_58"/>
          <p:cNvSpPr/>
          <p:nvPr/>
        </p:nvSpPr>
        <p:spPr>
          <a:xfrm>
            <a:off x="1000074" y="2733468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e63c66755d_0_58"/>
          <p:cNvSpPr/>
          <p:nvPr/>
        </p:nvSpPr>
        <p:spPr>
          <a:xfrm>
            <a:off x="1138591" y="2934269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e63c66755d_0_58"/>
          <p:cNvSpPr/>
          <p:nvPr/>
        </p:nvSpPr>
        <p:spPr>
          <a:xfrm>
            <a:off x="1216115" y="3025774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e63c66755d_0_58"/>
          <p:cNvSpPr/>
          <p:nvPr/>
        </p:nvSpPr>
        <p:spPr>
          <a:xfrm>
            <a:off x="1495701" y="3727288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e63c66755d_0_58"/>
          <p:cNvSpPr/>
          <p:nvPr/>
        </p:nvSpPr>
        <p:spPr>
          <a:xfrm>
            <a:off x="1555434" y="3802262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2e63c66755d_0_58"/>
          <p:cNvSpPr/>
          <p:nvPr/>
        </p:nvSpPr>
        <p:spPr>
          <a:xfrm>
            <a:off x="1555434" y="3902662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2e63c66755d_0_58"/>
          <p:cNvSpPr/>
          <p:nvPr/>
        </p:nvSpPr>
        <p:spPr>
          <a:xfrm>
            <a:off x="1175448" y="3727288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2e63c66755d_0_58"/>
          <p:cNvSpPr/>
          <p:nvPr/>
        </p:nvSpPr>
        <p:spPr>
          <a:xfrm>
            <a:off x="1237717" y="3836432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2e63c66755d_0_58"/>
          <p:cNvSpPr/>
          <p:nvPr/>
        </p:nvSpPr>
        <p:spPr>
          <a:xfrm>
            <a:off x="1678711" y="3484560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e63c66755d_0_58"/>
          <p:cNvSpPr/>
          <p:nvPr/>
        </p:nvSpPr>
        <p:spPr>
          <a:xfrm>
            <a:off x="1678711" y="3292654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2e63c66755d_0_58"/>
          <p:cNvSpPr/>
          <p:nvPr/>
        </p:nvSpPr>
        <p:spPr>
          <a:xfrm>
            <a:off x="2382774" y="3293929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2e63c66755d_0_58"/>
          <p:cNvSpPr/>
          <p:nvPr/>
        </p:nvSpPr>
        <p:spPr>
          <a:xfrm>
            <a:off x="2574665" y="3373988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2e63c66755d_0_58"/>
          <p:cNvSpPr/>
          <p:nvPr/>
        </p:nvSpPr>
        <p:spPr>
          <a:xfrm>
            <a:off x="2663620" y="3407035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e63c66755d_0_58"/>
          <p:cNvSpPr/>
          <p:nvPr/>
        </p:nvSpPr>
        <p:spPr>
          <a:xfrm>
            <a:off x="2900003" y="3555723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2e63c66755d_0_58"/>
          <p:cNvSpPr/>
          <p:nvPr/>
        </p:nvSpPr>
        <p:spPr>
          <a:xfrm>
            <a:off x="2852990" y="1559204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2e63c66755d_0_58"/>
          <p:cNvSpPr/>
          <p:nvPr/>
        </p:nvSpPr>
        <p:spPr>
          <a:xfrm>
            <a:off x="2971182" y="1702806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2e63c66755d_0_58"/>
          <p:cNvSpPr/>
          <p:nvPr/>
        </p:nvSpPr>
        <p:spPr>
          <a:xfrm>
            <a:off x="3508751" y="3278673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2e63c66755d_0_58"/>
          <p:cNvSpPr/>
          <p:nvPr/>
        </p:nvSpPr>
        <p:spPr>
          <a:xfrm>
            <a:off x="3572294" y="1922659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2e63c66755d_0_58"/>
          <p:cNvSpPr/>
          <p:nvPr/>
        </p:nvSpPr>
        <p:spPr>
          <a:xfrm>
            <a:off x="3102079" y="2024335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2e63c66755d_0_58"/>
          <p:cNvSpPr/>
          <p:nvPr/>
        </p:nvSpPr>
        <p:spPr>
          <a:xfrm>
            <a:off x="3220270" y="2432281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9" name="Google Shape;699;g2e63c66755d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67" y="334839"/>
            <a:ext cx="2090384" cy="9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g2e63c66755d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850" y="116125"/>
            <a:ext cx="2640300" cy="13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2e63c66755d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1900" y="-89900"/>
            <a:ext cx="1732200" cy="17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