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0"/>
  </p:notesMasterIdLst>
  <p:sldIdLst>
    <p:sldId id="256" r:id="rId2"/>
    <p:sldId id="260" r:id="rId3"/>
    <p:sldId id="273" r:id="rId4"/>
    <p:sldId id="262" r:id="rId5"/>
    <p:sldId id="274" r:id="rId6"/>
    <p:sldId id="266" r:id="rId7"/>
    <p:sldId id="263" r:id="rId8"/>
    <p:sldId id="272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3E3"/>
    <a:srgbClr val="00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AA917E-73ED-4A62-83A2-C1C9C7F7E0E8}">
  <a:tblStyle styleId="{1AAA917E-73ED-4A62-83A2-C1C9C7F7E0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71044f55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771044f55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71044f55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771044f55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704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71044f55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771044f55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71044f55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771044f55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09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771144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f771144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771044f55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771044f55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771044f55_2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771044f55_2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77CD0AA-32D8-4DBC-BF80-D47567C8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966" y="783772"/>
            <a:ext cx="5370067" cy="2685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6AA266-36A0-4781-9B67-3F10CDA5F1EA}"/>
              </a:ext>
            </a:extLst>
          </p:cNvPr>
          <p:cNvSpPr txBox="1"/>
          <p:nvPr/>
        </p:nvSpPr>
        <p:spPr>
          <a:xfrm>
            <a:off x="1598643" y="3178629"/>
            <a:ext cx="5946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1B3E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Airport HVN - </a:t>
            </a:r>
            <a:r>
              <a:rPr lang="en-US" sz="2400" b="1" dirty="0" err="1">
                <a:solidFill>
                  <a:srgbClr val="01B3E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2400" b="1" dirty="0">
                <a:solidFill>
                  <a:srgbClr val="01B3E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rgbClr val="01B3E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2400" b="1" dirty="0">
                <a:solidFill>
                  <a:srgbClr val="01B3E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rgbClr val="01B3E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2400" b="1" dirty="0">
                <a:solidFill>
                  <a:srgbClr val="01B3E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rgbClr val="01B3E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2400" b="1" dirty="0">
                <a:solidFill>
                  <a:srgbClr val="01B3E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rgbClr val="01B3E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sân</a:t>
            </a:r>
            <a:r>
              <a:rPr lang="en-US" sz="2400" b="1" dirty="0">
                <a:solidFill>
                  <a:srgbClr val="01B3E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2561000" y="1819475"/>
            <a:ext cx="23013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 dirty="0" err="1">
                <a:solidFill>
                  <a:srgbClr val="01B3E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-GB" sz="3200" b="1" dirty="0" err="1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iải</a:t>
            </a:r>
            <a:r>
              <a:rPr lang="en-GB" sz="3200" b="1" dirty="0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3200" b="1" dirty="0" err="1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pháp</a:t>
            </a:r>
            <a:r>
              <a:rPr lang="en-GB" sz="3200" b="1" dirty="0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200" b="1" dirty="0">
              <a:solidFill>
                <a:srgbClr val="00D9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367450" y="2491625"/>
            <a:ext cx="61722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địa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điểm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bán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vé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bay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dễ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dàng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nhật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vé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khách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chuyến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bay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chính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xác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xây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dựng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chương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đặt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vé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kiệm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gian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khách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nâng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chất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lượng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phục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vụ</a:t>
            </a:r>
            <a:endParaRPr sz="1200" dirty="0">
              <a:latin typeface="Roboto" panose="02000000000000000000" pitchFamily="2" charset="0"/>
              <a:ea typeface="Roboto" panose="02000000000000000000" pitchFamily="2" charset="0"/>
              <a:cs typeface="Montserrat"/>
              <a:sym typeface="Montserrat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569BDB2-7314-4B51-AD55-9765D8755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828" y="1674694"/>
            <a:ext cx="1794112" cy="8970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534495" y="327078"/>
            <a:ext cx="773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err="1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GB" sz="3200" b="1" dirty="0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3200" b="1" dirty="0" err="1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đối</a:t>
            </a:r>
            <a:r>
              <a:rPr lang="en-GB" sz="3200" b="1" dirty="0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3200" b="1" dirty="0" err="1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tượng</a:t>
            </a:r>
            <a:endParaRPr sz="3200" b="1" dirty="0">
              <a:solidFill>
                <a:srgbClr val="00D9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2"/>
          <p:cNvSpPr/>
          <p:nvPr/>
        </p:nvSpPr>
        <p:spPr>
          <a:xfrm rot="2706953">
            <a:off x="3960239" y="1365880"/>
            <a:ext cx="734190" cy="734190"/>
          </a:xfrm>
          <a:prstGeom prst="rect">
            <a:avLst/>
          </a:prstGeom>
          <a:noFill/>
          <a:ln w="76200" cap="flat" cmpd="sng">
            <a:solidFill>
              <a:srgbClr val="003BA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/>
          <p:nvPr/>
        </p:nvSpPr>
        <p:spPr>
          <a:xfrm rot="2706953">
            <a:off x="4552950" y="1971002"/>
            <a:ext cx="734190" cy="734190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/>
          <p:nvPr/>
        </p:nvSpPr>
        <p:spPr>
          <a:xfrm rot="2706953">
            <a:off x="3960239" y="2576124"/>
            <a:ext cx="734190" cy="734190"/>
          </a:xfrm>
          <a:prstGeom prst="rect">
            <a:avLst/>
          </a:prstGeom>
          <a:noFill/>
          <a:ln w="76200" cap="flat" cmpd="sng">
            <a:solidFill>
              <a:srgbClr val="4A86E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/>
          <p:nvPr/>
        </p:nvSpPr>
        <p:spPr>
          <a:xfrm rot="2706953">
            <a:off x="4552950" y="3181246"/>
            <a:ext cx="734190" cy="734190"/>
          </a:xfrm>
          <a:prstGeom prst="rect">
            <a:avLst/>
          </a:prstGeom>
          <a:noFill/>
          <a:ln w="76200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021628" y="1578129"/>
            <a:ext cx="61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610700" y="2204804"/>
            <a:ext cx="61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021628" y="2809944"/>
            <a:ext cx="61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614326" y="3415071"/>
            <a:ext cx="61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974700" y="1428700"/>
            <a:ext cx="272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1B3E3"/>
                </a:solidFill>
                <a:latin typeface="Montserrat"/>
                <a:ea typeface="Montserrat"/>
                <a:cs typeface="Montserrat"/>
                <a:sym typeface="Montserrat"/>
              </a:rPr>
              <a:t>Login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Quản</a:t>
            </a:r>
            <a:r>
              <a:rPr lang="en-GB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lý</a:t>
            </a:r>
            <a:r>
              <a:rPr lang="en-GB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đăng</a:t>
            </a:r>
            <a:r>
              <a:rPr lang="en-GB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nhập</a:t>
            </a:r>
            <a:r>
              <a:rPr lang="en-GB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nhân</a:t>
            </a:r>
            <a:r>
              <a:rPr lang="en-GB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endParaRPr sz="1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5603705" y="2055366"/>
            <a:ext cx="2408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1B3E3"/>
                </a:solidFill>
                <a:latin typeface="Montserrat"/>
                <a:ea typeface="Montserrat"/>
                <a:cs typeface="Montserrat"/>
                <a:sym typeface="Montserrat"/>
              </a:rPr>
              <a:t>Plane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Đối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tượng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máy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bay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gồm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Mã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máy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bay,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loại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máy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bay, code</a:t>
            </a:r>
            <a:endParaRPr sz="12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1210650" y="2712414"/>
            <a:ext cx="2408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1B3E3"/>
                </a:solidFill>
                <a:latin typeface="Montserrat"/>
                <a:ea typeface="Montserrat"/>
                <a:cs typeface="Montserrat"/>
                <a:sym typeface="Montserrat"/>
              </a:rPr>
              <a:t>Flight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Mã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chuyến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bay,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nơi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đến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nơi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đi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ISFC,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giá</a:t>
            </a:r>
            <a:endParaRPr sz="12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5603699" y="3348125"/>
            <a:ext cx="2952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1B3E3"/>
                </a:solidFill>
                <a:latin typeface="Montserrat"/>
                <a:ea typeface="Montserrat"/>
                <a:cs typeface="Montserrat"/>
                <a:sym typeface="Montserrat"/>
              </a:rPr>
              <a:t>Buy Ticket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Tên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giới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tính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CMND,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mã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khách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hành</a:t>
            </a:r>
            <a:endParaRPr sz="12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8360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5" grpId="0" animBg="1"/>
      <p:bldP spid="126" grpId="0" animBg="1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295B11-F27D-4562-97AD-74BC3F91446F}"/>
              </a:ext>
            </a:extLst>
          </p:cNvPr>
          <p:cNvSpPr/>
          <p:nvPr/>
        </p:nvSpPr>
        <p:spPr>
          <a:xfrm>
            <a:off x="3707363" y="1742810"/>
            <a:ext cx="1443134" cy="331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615700" y="291073"/>
            <a:ext cx="773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1B3E3"/>
                </a:solidFill>
                <a:latin typeface="Montserrat"/>
                <a:ea typeface="Montserrat"/>
                <a:cs typeface="Montserrat"/>
                <a:sym typeface="Montserrat"/>
              </a:rPr>
              <a:t>SẢN PHẨM</a:t>
            </a:r>
            <a:endParaRPr sz="3200" b="1" dirty="0">
              <a:solidFill>
                <a:srgbClr val="01B3E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D2865-6B65-4956-AE6E-4777E90FBFD0}"/>
              </a:ext>
            </a:extLst>
          </p:cNvPr>
          <p:cNvSpPr txBox="1"/>
          <p:nvPr/>
        </p:nvSpPr>
        <p:spPr>
          <a:xfrm>
            <a:off x="3707363" y="1742810"/>
            <a:ext cx="141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NHÂN VIÊN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78B1EE-9035-4204-ABDE-4D123893F0A0}"/>
              </a:ext>
            </a:extLst>
          </p:cNvPr>
          <p:cNvCxnSpPr>
            <a:cxnSpLocks/>
            <a:stCxn id="5" idx="1"/>
            <a:endCxn id="3" idx="0"/>
          </p:cNvCxnSpPr>
          <p:nvPr/>
        </p:nvCxnSpPr>
        <p:spPr>
          <a:xfrm flipH="1">
            <a:off x="2037869" y="1908329"/>
            <a:ext cx="1669494" cy="465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A5FA77-87D7-413C-9CF4-43A58B97FF09}"/>
              </a:ext>
            </a:extLst>
          </p:cNvPr>
          <p:cNvCxnSpPr>
            <a:cxnSpLocks/>
          </p:cNvCxnSpPr>
          <p:nvPr/>
        </p:nvCxnSpPr>
        <p:spPr>
          <a:xfrm flipH="1">
            <a:off x="3450679" y="2073847"/>
            <a:ext cx="959592" cy="856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D505CE-9FB7-4611-9960-65FCA04AA3EF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4413379" y="2050587"/>
            <a:ext cx="1144226" cy="8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C4C300-4EDB-404B-BFE3-56725C0819BF}"/>
              </a:ext>
            </a:extLst>
          </p:cNvPr>
          <p:cNvSpPr txBox="1"/>
          <p:nvPr/>
        </p:nvSpPr>
        <p:spPr>
          <a:xfrm>
            <a:off x="3346580" y="870857"/>
            <a:ext cx="227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CHỨC NĂNG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0DFC00-2024-4DE9-9F7D-0E6624AB2B9F}"/>
              </a:ext>
            </a:extLst>
          </p:cNvPr>
          <p:cNvSpPr/>
          <p:nvPr/>
        </p:nvSpPr>
        <p:spPr>
          <a:xfrm>
            <a:off x="1260587" y="2373702"/>
            <a:ext cx="1554563" cy="351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9B62B9-026D-4722-ABD4-CFAFB9166157}"/>
              </a:ext>
            </a:extLst>
          </p:cNvPr>
          <p:cNvSpPr/>
          <p:nvPr/>
        </p:nvSpPr>
        <p:spPr>
          <a:xfrm>
            <a:off x="2618149" y="2927006"/>
            <a:ext cx="1554563" cy="351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2C4322-8309-4487-A7A2-8F346F0F6076}"/>
              </a:ext>
            </a:extLst>
          </p:cNvPr>
          <p:cNvSpPr/>
          <p:nvPr/>
        </p:nvSpPr>
        <p:spPr>
          <a:xfrm>
            <a:off x="4780323" y="2922547"/>
            <a:ext cx="1554563" cy="351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Xoá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22EC50-1B7C-41BB-A266-5E793EF930E8}"/>
              </a:ext>
            </a:extLst>
          </p:cNvPr>
          <p:cNvSpPr/>
          <p:nvPr/>
        </p:nvSpPr>
        <p:spPr>
          <a:xfrm>
            <a:off x="6166901" y="2342066"/>
            <a:ext cx="1554563" cy="351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48719-B4E1-462C-9264-6F74D25F26C3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5150497" y="1908329"/>
            <a:ext cx="1793686" cy="433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615700" y="291073"/>
            <a:ext cx="773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1B3E3"/>
                </a:solidFill>
                <a:latin typeface="Montserrat"/>
                <a:ea typeface="Montserrat"/>
                <a:cs typeface="Montserrat"/>
                <a:sym typeface="Montserrat"/>
              </a:rPr>
              <a:t>SẢN PHẨM</a:t>
            </a:r>
            <a:endParaRPr sz="3200" b="1" dirty="0">
              <a:solidFill>
                <a:srgbClr val="01B3E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4C300-4EDB-404B-BFE3-56725C0819BF}"/>
              </a:ext>
            </a:extLst>
          </p:cNvPr>
          <p:cNvSpPr txBox="1"/>
          <p:nvPr/>
        </p:nvSpPr>
        <p:spPr>
          <a:xfrm>
            <a:off x="3346580" y="870857"/>
            <a:ext cx="227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Công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nghệ</a:t>
            </a: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908FE8D-789A-4626-AA1A-AE585F555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538" y="1964026"/>
            <a:ext cx="2127564" cy="2127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638067-A1B9-4EE8-8C71-CDBDB7FF5F51}"/>
              </a:ext>
            </a:extLst>
          </p:cNvPr>
          <p:cNvSpPr txBox="1"/>
          <p:nvPr/>
        </p:nvSpPr>
        <p:spPr>
          <a:xfrm>
            <a:off x="1586096" y="1656249"/>
            <a:ext cx="227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Programing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5E3087-4BE8-47AA-8BA2-0DEFF6DFA8E1}"/>
              </a:ext>
            </a:extLst>
          </p:cNvPr>
          <p:cNvSpPr txBox="1"/>
          <p:nvPr/>
        </p:nvSpPr>
        <p:spPr>
          <a:xfrm>
            <a:off x="4907488" y="1656837"/>
            <a:ext cx="227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Version Control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ECEA90C-79FB-471F-A427-3745134C0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705" y="2206861"/>
            <a:ext cx="1818013" cy="16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558175" y="171250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200" b="1">
                <a:solidFill>
                  <a:srgbClr val="003BA3"/>
                </a:solidFill>
              </a:rPr>
              <a:t>Sản phẩm</a:t>
            </a:r>
            <a:endParaRPr sz="3200" b="1">
              <a:solidFill>
                <a:srgbClr val="003BA3"/>
              </a:solidFill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58175" y="743950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900" b="1">
                <a:solidFill>
                  <a:srgbClr val="999999"/>
                </a:solidFill>
              </a:rPr>
              <a:t>Nền tảng hỗ trợ</a:t>
            </a:r>
            <a:endParaRPr sz="1900" b="1">
              <a:solidFill>
                <a:srgbClr val="999999"/>
              </a:solidFill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0" y="0"/>
            <a:ext cx="863100" cy="484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2943900" y="3762400"/>
            <a:ext cx="32562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003BA3"/>
                </a:solidFill>
                <a:latin typeface="Montserrat"/>
                <a:ea typeface="Montserrat"/>
                <a:cs typeface="Montserrat"/>
                <a:sym typeface="Montserrat"/>
              </a:rPr>
              <a:t>App Desktop</a:t>
            </a:r>
            <a:endParaRPr sz="1800" b="1" dirty="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175" y="919875"/>
            <a:ext cx="3256200" cy="32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485920-DED1-4A17-AA91-1CD2CE227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289" y="2081599"/>
            <a:ext cx="2032711" cy="1187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539500" y="260300"/>
            <a:ext cx="773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1B3E3"/>
                </a:solidFill>
                <a:latin typeface="Montserrat"/>
                <a:ea typeface="Montserrat"/>
                <a:cs typeface="Montserrat"/>
                <a:sym typeface="Montserrat"/>
              </a:rPr>
              <a:t>CÁC THƯ VIỆN VÀ CLASS</a:t>
            </a:r>
            <a:endParaRPr sz="3200" b="1" dirty="0">
              <a:solidFill>
                <a:srgbClr val="01B3E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292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>
            <a:spLocks noGrp="1"/>
          </p:cNvSpPr>
          <p:nvPr>
            <p:ph type="title" idx="4294967295"/>
          </p:nvPr>
        </p:nvSpPr>
        <p:spPr>
          <a:xfrm>
            <a:off x="3166579" y="2119875"/>
            <a:ext cx="2656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152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Arial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Sản phẩm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Huỳnh Đinh Hoàng Viên</cp:lastModifiedBy>
  <cp:revision>3</cp:revision>
  <dcterms:modified xsi:type="dcterms:W3CDTF">2021-12-12T12:37:31Z</dcterms:modified>
</cp:coreProperties>
</file>