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AADAB9-65F2-F34B-986F-459E6D92597A}">
          <p14:sldIdLst>
            <p14:sldId id="256"/>
            <p14:sldId id="259"/>
            <p14:sldId id="257"/>
            <p14:sldId id="260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92" autoAdjust="0"/>
    <p:restoredTop sz="82712"/>
  </p:normalViewPr>
  <p:slideViewPr>
    <p:cSldViewPr snapToGrid="0" snapToObjects="1">
      <p:cViewPr varScale="1">
        <p:scale>
          <a:sx n="95" d="100"/>
          <a:sy n="95" d="100"/>
        </p:scale>
        <p:origin x="15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966A4-5CC9-6B4C-B2B1-6248A4D3D32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96441-83C1-7540-9731-91A6549C9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5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6441-83C1-7540-9731-91A6549C97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1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6441-83C1-7540-9731-91A6549C97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6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677415"/>
            <a:ext cx="7772400" cy="901094"/>
          </a:xfrm>
        </p:spPr>
        <p:txBody>
          <a:bodyPr anchor="t" anchorCtr="0"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7750" y="274638"/>
            <a:ext cx="5459249" cy="5851525"/>
          </a:xfrm>
        </p:spPr>
        <p:txBody>
          <a:bodyPr vert="eaVert"/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7"/>
            <a:ext cx="862779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35765" y="4406900"/>
            <a:ext cx="74589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35765" y="2906713"/>
            <a:ext cx="74589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95551" y="274638"/>
            <a:ext cx="7407404" cy="1143000"/>
          </a:xfrm>
        </p:spPr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114711" y="1600200"/>
            <a:ext cx="36678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305711" y="1600200"/>
            <a:ext cx="36739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9523" y="274638"/>
            <a:ext cx="74074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69676" y="1535113"/>
            <a:ext cx="376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069676" y="2174875"/>
            <a:ext cx="376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257502" y="1535113"/>
            <a:ext cx="38122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5257501" y="2174875"/>
            <a:ext cx="381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2464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142491" y="273050"/>
            <a:ext cx="47650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194628" y="1600200"/>
            <a:ext cx="74074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6" name="Bilde 5" descr="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467214"/>
            <a:ext cx="7772400" cy="901094"/>
          </a:xfrm>
        </p:spPr>
        <p:txBody>
          <a:bodyPr/>
          <a:lstStyle/>
          <a:p>
            <a:r>
              <a:rPr lang="nb-NO" dirty="0" err="1" smtClean="0"/>
              <a:t>Finite</a:t>
            </a:r>
            <a:r>
              <a:rPr lang="nb-NO" dirty="0" smtClean="0"/>
              <a:t> element </a:t>
            </a:r>
            <a:r>
              <a:rPr lang="nb-NO" dirty="0" err="1" smtClean="0"/>
              <a:t>project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2104667"/>
            <a:ext cx="7772400" cy="743224"/>
          </a:xfrm>
        </p:spPr>
        <p:txBody>
          <a:bodyPr>
            <a:normAutofit/>
          </a:bodyPr>
          <a:lstStyle/>
          <a:p>
            <a:r>
              <a:rPr lang="nb-NO" dirty="0" smtClean="0"/>
              <a:t>The </a:t>
            </a:r>
            <a:r>
              <a:rPr lang="nb-NO" dirty="0" err="1" smtClean="0"/>
              <a:t>stationary</a:t>
            </a:r>
            <a:r>
              <a:rPr lang="nb-NO" dirty="0" smtClean="0"/>
              <a:t> heat </a:t>
            </a:r>
            <a:r>
              <a:rPr lang="nb-NO" dirty="0" err="1" smtClean="0"/>
              <a:t>equation</a:t>
            </a:r>
            <a:endParaRPr lang="nb-NO" sz="2400" dirty="0"/>
          </a:p>
        </p:txBody>
      </p:sp>
      <p:pic>
        <p:nvPicPr>
          <p:cNvPr id="4" name="Bilde 3" descr="stripe_tek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78" y="2847891"/>
            <a:ext cx="4936628" cy="3293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550" y="274055"/>
            <a:ext cx="7407404" cy="1143000"/>
          </a:xfrm>
        </p:spPr>
        <p:txBody>
          <a:bodyPr/>
          <a:lstStyle/>
          <a:p>
            <a:r>
              <a:rPr lang="en-US" dirty="0" smtClean="0"/>
              <a:t>The different geometries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973" y="1600200"/>
            <a:ext cx="2039128" cy="223043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297" y="1600200"/>
            <a:ext cx="2039128" cy="2230438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5551" y="4013783"/>
            <a:ext cx="3667845" cy="2231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1809" y="4013783"/>
            <a:ext cx="3667845" cy="2231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5550" y="4013783"/>
            <a:ext cx="3667845" cy="2231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86" y="4086783"/>
            <a:ext cx="1319702" cy="234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192" y="4086783"/>
            <a:ext cx="1319702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48" y="513914"/>
            <a:ext cx="4067294" cy="5970442"/>
          </a:xfrm>
        </p:spPr>
      </p:pic>
    </p:spTree>
    <p:extLst>
      <p:ext uri="{BB962C8B-B14F-4D97-AF65-F5344CB8AC3E}">
        <p14:creationId xmlns:p14="http://schemas.microsoft.com/office/powerpoint/2010/main" val="33068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stationary heat equation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66" y="2375338"/>
            <a:ext cx="6616624" cy="20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bilinear form and functional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30" y="2568657"/>
            <a:ext cx="7391400" cy="2336800"/>
          </a:xfrm>
        </p:spPr>
      </p:pic>
    </p:spTree>
    <p:extLst>
      <p:ext uri="{BB962C8B-B14F-4D97-AF65-F5344CB8AC3E}">
        <p14:creationId xmlns:p14="http://schemas.microsoft.com/office/powerpoint/2010/main" val="13650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98" y="1417638"/>
            <a:ext cx="2382119" cy="2160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964" y="1417638"/>
            <a:ext cx="2313640" cy="21600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65" y="4074290"/>
            <a:ext cx="1503584" cy="23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32" y="4074290"/>
            <a:ext cx="1438304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22</Words>
  <Application>Microsoft Macintosh PowerPoint</Application>
  <PresentationFormat>On-screen Show (4:3)</PresentationFormat>
  <Paragraphs>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Office-tema</vt:lpstr>
      <vt:lpstr>Finite element project</vt:lpstr>
      <vt:lpstr>The different geometries</vt:lpstr>
      <vt:lpstr>PowerPoint Presentation</vt:lpstr>
      <vt:lpstr>The stationary heat equation</vt:lpstr>
      <vt:lpstr>The bilinear form and functional</vt:lpstr>
      <vt:lpstr>Results</vt:lpstr>
    </vt:vector>
  </TitlesOfParts>
  <Company>NTNU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Petter Johnsen Frisvåg</cp:lastModifiedBy>
  <cp:revision>107</cp:revision>
  <dcterms:created xsi:type="dcterms:W3CDTF">2013-06-10T16:56:09Z</dcterms:created>
  <dcterms:modified xsi:type="dcterms:W3CDTF">2016-11-09T14:55:32Z</dcterms:modified>
</cp:coreProperties>
</file>