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4AADAB9-65F2-F34B-986F-459E6D92597A}">
          <p14:sldIdLst>
            <p14:sldId id="256"/>
            <p14:sldId id="259"/>
            <p14:sldId id="257"/>
            <p14:sldId id="260"/>
            <p14:sldId id="261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475"/>
    <a:srgbClr val="BBAC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95" autoAdjust="0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111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114753" y="2677415"/>
            <a:ext cx="7772400" cy="901094"/>
          </a:xfrm>
        </p:spPr>
        <p:txBody>
          <a:bodyPr anchor="t" anchorCtr="0"/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114753" y="3645154"/>
            <a:ext cx="7772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Klikk for å redigere undertittelstil i malen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1017750" y="274638"/>
            <a:ext cx="5459249" cy="5851525"/>
          </a:xfrm>
        </p:spPr>
        <p:txBody>
          <a:bodyPr vert="eaVert"/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lysbildenummer 5"/>
          <p:cNvSpPr txBox="1">
            <a:spLocks/>
          </p:cNvSpPr>
          <p:nvPr userDrawn="1"/>
        </p:nvSpPr>
        <p:spPr>
          <a:xfrm>
            <a:off x="-1" y="6421247"/>
            <a:ext cx="862779" cy="365125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1" i="0" smtClean="0">
                <a:latin typeface="Arial"/>
                <a:cs typeface="Arial"/>
              </a:rPr>
              <a:pPr algn="ctr"/>
              <a:t>‹#›</a:t>
            </a:fld>
            <a:endParaRPr lang="nb-NO" b="1" i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35765" y="4406900"/>
            <a:ext cx="745894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35765" y="2906713"/>
            <a:ext cx="745894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dirty="0" smtClean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95551" y="274638"/>
            <a:ext cx="7407404" cy="1143000"/>
          </a:xfrm>
        </p:spPr>
        <p:txBody>
          <a:bodyPr/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1114711" y="1600200"/>
            <a:ext cx="366784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5305711" y="1600200"/>
            <a:ext cx="367394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59523" y="274638"/>
            <a:ext cx="740740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69676" y="1535113"/>
            <a:ext cx="37669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1069676" y="2174875"/>
            <a:ext cx="376691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5257502" y="1535113"/>
            <a:ext cx="38122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5257501" y="2174875"/>
            <a:ext cx="381221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2464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142491" y="273050"/>
            <a:ext cx="476508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024641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194628" y="274638"/>
            <a:ext cx="74074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194628" y="1600200"/>
            <a:ext cx="740740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pic>
        <p:nvPicPr>
          <p:cNvPr id="6" name="Bilde 5" descr="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02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267185" y="1467214"/>
            <a:ext cx="7772400" cy="901094"/>
          </a:xfrm>
        </p:spPr>
        <p:txBody>
          <a:bodyPr/>
          <a:lstStyle/>
          <a:p>
            <a:r>
              <a:rPr lang="nb-NO" dirty="0" err="1" smtClean="0"/>
              <a:t>Finite</a:t>
            </a:r>
            <a:r>
              <a:rPr lang="nb-NO" dirty="0" smtClean="0"/>
              <a:t> element </a:t>
            </a:r>
            <a:r>
              <a:rPr lang="nb-NO" dirty="0" err="1" smtClean="0"/>
              <a:t>project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267185" y="2104667"/>
            <a:ext cx="7772400" cy="1752600"/>
          </a:xfrm>
        </p:spPr>
        <p:txBody>
          <a:bodyPr>
            <a:normAutofit/>
          </a:bodyPr>
          <a:lstStyle/>
          <a:p>
            <a:r>
              <a:rPr lang="nb-NO" dirty="0" smtClean="0"/>
              <a:t>The </a:t>
            </a:r>
            <a:r>
              <a:rPr lang="nb-NO" dirty="0" err="1" smtClean="0"/>
              <a:t>stationary</a:t>
            </a:r>
            <a:r>
              <a:rPr lang="nb-NO" dirty="0" smtClean="0"/>
              <a:t> heat </a:t>
            </a:r>
            <a:r>
              <a:rPr lang="nb-NO" dirty="0" err="1" smtClean="0"/>
              <a:t>equation</a:t>
            </a:r>
            <a:endParaRPr lang="nb-NO" sz="2400" dirty="0"/>
          </a:p>
        </p:txBody>
      </p:sp>
      <p:pic>
        <p:nvPicPr>
          <p:cNvPr id="4" name="Bilde 3" descr="stripe_tek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02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0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550" y="274055"/>
            <a:ext cx="7407404" cy="1143000"/>
          </a:xfrm>
        </p:spPr>
        <p:txBody>
          <a:bodyPr/>
          <a:lstStyle/>
          <a:p>
            <a:r>
              <a:rPr lang="en-US" dirty="0" smtClean="0"/>
              <a:t>The different geometries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973" y="1600200"/>
            <a:ext cx="2039128" cy="2230438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297" y="1600200"/>
            <a:ext cx="2039128" cy="2230438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095551" y="4013783"/>
            <a:ext cx="3667845" cy="2231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11809" y="4013783"/>
            <a:ext cx="3667845" cy="2231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95550" y="4013783"/>
            <a:ext cx="3667845" cy="2231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686" y="4086783"/>
            <a:ext cx="1319702" cy="234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192" y="4086783"/>
            <a:ext cx="1319702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4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442" y="1321785"/>
            <a:ext cx="3083260" cy="4525963"/>
          </a:xfrm>
        </p:spPr>
      </p:pic>
    </p:spTree>
    <p:extLst>
      <p:ext uri="{BB962C8B-B14F-4D97-AF65-F5344CB8AC3E}">
        <p14:creationId xmlns:p14="http://schemas.microsoft.com/office/powerpoint/2010/main" val="330688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stationary heat equation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866" y="2375338"/>
            <a:ext cx="6616624" cy="200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2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bilinear form and functional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630" y="2568657"/>
            <a:ext cx="7391400" cy="2336800"/>
          </a:xfrm>
        </p:spPr>
      </p:pic>
    </p:spTree>
    <p:extLst>
      <p:ext uri="{BB962C8B-B14F-4D97-AF65-F5344CB8AC3E}">
        <p14:creationId xmlns:p14="http://schemas.microsoft.com/office/powerpoint/2010/main" val="136506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698" y="1417638"/>
            <a:ext cx="2382119" cy="216000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964" y="1417638"/>
            <a:ext cx="2313640" cy="21600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965" y="4074290"/>
            <a:ext cx="1503584" cy="234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632" y="4074290"/>
            <a:ext cx="1438304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4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3051</TotalTime>
  <Words>20</Words>
  <Application>Microsoft Macintosh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Office-tema</vt:lpstr>
      <vt:lpstr>Finite element project</vt:lpstr>
      <vt:lpstr>The different geometries</vt:lpstr>
      <vt:lpstr>PowerPoint Presentation</vt:lpstr>
      <vt:lpstr>The stationary heat equation</vt:lpstr>
      <vt:lpstr>The bilinear form and functional</vt:lpstr>
      <vt:lpstr>Results</vt:lpstr>
    </vt:vector>
  </TitlesOfParts>
  <Company>NTNU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Kolbjørn Skarpnes</dc:creator>
  <cp:lastModifiedBy>Petter Johnsen Frisvåg</cp:lastModifiedBy>
  <cp:revision>104</cp:revision>
  <dcterms:created xsi:type="dcterms:W3CDTF">2013-06-10T16:56:09Z</dcterms:created>
  <dcterms:modified xsi:type="dcterms:W3CDTF">2016-11-09T14:14:22Z</dcterms:modified>
</cp:coreProperties>
</file>