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AADAB9-65F2-F34B-986F-459E6D92597A}">
          <p14:sldIdLst>
            <p14:sldId id="256"/>
            <p14:sldId id="259"/>
            <p14:sldId id="257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6" autoAdjust="0"/>
    <p:restoredTop sz="94682"/>
  </p:normalViewPr>
  <p:slideViewPr>
    <p:cSldViewPr snapToGrid="0" snapToObjects="1">
      <p:cViewPr varScale="1">
        <p:scale>
          <a:sx n="112" d="100"/>
          <a:sy n="112" d="100"/>
        </p:scale>
        <p:origin x="19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/>
          <a:lstStyle/>
          <a:p>
            <a:r>
              <a:rPr lang="nb-NO" dirty="0" err="1" smtClean="0"/>
              <a:t>Finite</a:t>
            </a:r>
            <a:r>
              <a:rPr lang="nb-NO" dirty="0" smtClean="0"/>
              <a:t> element </a:t>
            </a:r>
            <a:r>
              <a:rPr lang="nb-NO" dirty="0" err="1" smtClean="0"/>
              <a:t>project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1752600"/>
          </a:xfrm>
        </p:spPr>
        <p:txBody>
          <a:bodyPr>
            <a:norm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stationary</a:t>
            </a:r>
            <a:r>
              <a:rPr lang="nb-NO" dirty="0" smtClean="0"/>
              <a:t> heat </a:t>
            </a:r>
            <a:r>
              <a:rPr lang="nb-NO" dirty="0" err="1" smtClean="0"/>
              <a:t>equation</a:t>
            </a:r>
            <a:endParaRPr lang="nb-NO" sz="2400" dirty="0"/>
          </a:p>
        </p:txBody>
      </p:sp>
      <p:pic>
        <p:nvPicPr>
          <p:cNvPr id="4" name="Bilde 3" descr="stripe_tek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03" y="2832506"/>
            <a:ext cx="4936628" cy="3293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550" y="274055"/>
            <a:ext cx="7407404" cy="1143000"/>
          </a:xfrm>
        </p:spPr>
        <p:txBody>
          <a:bodyPr/>
          <a:lstStyle/>
          <a:p>
            <a:r>
              <a:rPr lang="en-US" dirty="0" smtClean="0"/>
              <a:t>The different geometries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73" y="1600200"/>
            <a:ext cx="2039128" cy="22304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97" y="1600200"/>
            <a:ext cx="2039128" cy="223043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5551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1809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550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86" y="4086783"/>
            <a:ext cx="1319702" cy="23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92" y="4086783"/>
            <a:ext cx="131970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42" y="1321785"/>
            <a:ext cx="3083260" cy="4525963"/>
          </a:xfrm>
        </p:spPr>
      </p:pic>
    </p:spTree>
    <p:extLst>
      <p:ext uri="{BB962C8B-B14F-4D97-AF65-F5344CB8AC3E}">
        <p14:creationId xmlns:p14="http://schemas.microsoft.com/office/powerpoint/2010/main" val="33068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stationary heat equation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66" y="2375338"/>
            <a:ext cx="6616624" cy="2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bilinear form and functional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0" y="2568657"/>
            <a:ext cx="7391400" cy="2336800"/>
          </a:xfrm>
        </p:spPr>
      </p:pic>
    </p:spTree>
    <p:extLst>
      <p:ext uri="{BB962C8B-B14F-4D97-AF65-F5344CB8AC3E}">
        <p14:creationId xmlns:p14="http://schemas.microsoft.com/office/powerpoint/2010/main" val="13650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98" y="1417638"/>
            <a:ext cx="2382119" cy="216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64" y="1417638"/>
            <a:ext cx="2313640" cy="216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65" y="4074290"/>
            <a:ext cx="1503584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32" y="4074290"/>
            <a:ext cx="143830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20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Office-tema</vt:lpstr>
      <vt:lpstr>Finite element project</vt:lpstr>
      <vt:lpstr>The different geometries</vt:lpstr>
      <vt:lpstr>PowerPoint Presentation</vt:lpstr>
      <vt:lpstr>The stationary heat equation</vt:lpstr>
      <vt:lpstr>The bilinear form and functional</vt:lpstr>
      <vt:lpstr>Results</vt:lpstr>
    </vt:vector>
  </TitlesOfParts>
  <Company>NTNU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Nicolaj Nielsen</cp:lastModifiedBy>
  <cp:revision>105</cp:revision>
  <dcterms:created xsi:type="dcterms:W3CDTF">2013-06-10T16:56:09Z</dcterms:created>
  <dcterms:modified xsi:type="dcterms:W3CDTF">2016-11-09T14:18:50Z</dcterms:modified>
</cp:coreProperties>
</file>