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AADAB9-65F2-F34B-986F-459E6D92597A}">
          <p14:sldIdLst>
            <p14:sldId id="256"/>
            <p14:sldId id="257"/>
          </p14:sldIdLst>
        </p14:section>
        <p14:section name="Untitled Section" id="{F0AA815E-C194-AE45-AE79-A7BA00B57BD0}">
          <p14:sldIdLst>
            <p14:sldId id="259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5" autoAdjust="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1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7750" y="274638"/>
            <a:ext cx="5459249" cy="5851525"/>
          </a:xfrm>
        </p:spPr>
        <p:txBody>
          <a:bodyPr vert="eaVert"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35765" y="4406900"/>
            <a:ext cx="74589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35765" y="2906713"/>
            <a:ext cx="74589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6" name="Bilde 5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/>
          <a:lstStyle/>
          <a:p>
            <a:r>
              <a:rPr lang="nb-NO" dirty="0" err="1" smtClean="0"/>
              <a:t>Finite</a:t>
            </a:r>
            <a:r>
              <a:rPr lang="nb-NO" dirty="0" smtClean="0"/>
              <a:t> element </a:t>
            </a:r>
            <a:r>
              <a:rPr lang="nb-NO" dirty="0" err="1" smtClean="0"/>
              <a:t>project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1752600"/>
          </a:xfrm>
        </p:spPr>
        <p:txBody>
          <a:bodyPr>
            <a:norm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stationary</a:t>
            </a:r>
            <a:r>
              <a:rPr lang="nb-NO" dirty="0" smtClean="0"/>
              <a:t> heat </a:t>
            </a:r>
            <a:r>
              <a:rPr lang="nb-NO" dirty="0" err="1" smtClean="0"/>
              <a:t>equation</a:t>
            </a:r>
            <a:endParaRPr lang="nb-NO" sz="2400" dirty="0"/>
          </a:p>
        </p:txBody>
      </p:sp>
      <p:pic>
        <p:nvPicPr>
          <p:cNvPr id="4" name="Bilde 3" descr="stripe_tek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27682" y="681828"/>
            <a:ext cx="7242650" cy="1143000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mesh</a:t>
            </a:r>
            <a:endParaRPr lang="nb-N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01" y="1920875"/>
            <a:ext cx="3083260" cy="4525963"/>
          </a:xfrm>
        </p:spPr>
      </p:pic>
    </p:spTree>
    <p:extLst>
      <p:ext uri="{BB962C8B-B14F-4D97-AF65-F5344CB8AC3E}">
        <p14:creationId xmlns:p14="http://schemas.microsoft.com/office/powerpoint/2010/main" val="33068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17" y="1600200"/>
            <a:ext cx="2039128" cy="22304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98" y="1600200"/>
            <a:ext cx="2039128" cy="223043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5551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1809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5550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30" y="4086783"/>
            <a:ext cx="1319702" cy="23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93" y="4086783"/>
            <a:ext cx="131970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4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stationary heat equation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66" y="2375338"/>
            <a:ext cx="6616624" cy="20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bilinear form and functional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0" y="2568657"/>
            <a:ext cx="7391400" cy="2336800"/>
          </a:xfrm>
        </p:spPr>
      </p:pic>
    </p:spTree>
    <p:extLst>
      <p:ext uri="{BB962C8B-B14F-4D97-AF65-F5344CB8AC3E}">
        <p14:creationId xmlns:p14="http://schemas.microsoft.com/office/powerpoint/2010/main" val="13650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98" y="1417638"/>
            <a:ext cx="2382119" cy="216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64" y="1417638"/>
            <a:ext cx="2313640" cy="216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65" y="4074290"/>
            <a:ext cx="1503584" cy="23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32" y="4074290"/>
            <a:ext cx="1438304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4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20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Office-tema</vt:lpstr>
      <vt:lpstr>Finite element project</vt:lpstr>
      <vt:lpstr>The mesh</vt:lpstr>
      <vt:lpstr>Mesh</vt:lpstr>
      <vt:lpstr>The stationary heat equation</vt:lpstr>
      <vt:lpstr>The bilinear form and functional</vt:lpstr>
      <vt:lpstr>Results</vt:lpstr>
    </vt:vector>
  </TitlesOfParts>
  <Company>NTNU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Petter Johnsen Frisvåg</cp:lastModifiedBy>
  <cp:revision>103</cp:revision>
  <dcterms:created xsi:type="dcterms:W3CDTF">2013-06-10T16:56:09Z</dcterms:created>
  <dcterms:modified xsi:type="dcterms:W3CDTF">2016-11-09T13:59:25Z</dcterms:modified>
</cp:coreProperties>
</file>