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N3rd11/Proyecto/blob/main/%5Bemail%5D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04848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0" y="0"/>
                </a:moveTo>
                <a:lnTo>
                  <a:pt x="5579065" y="0"/>
                </a:lnTo>
                <a:lnTo>
                  <a:pt x="5579065" y="6382152"/>
                </a:lnTo>
                <a:lnTo>
                  <a:pt x="0" y="638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708935" y="0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5579065" y="6382152"/>
                </a:moveTo>
                <a:lnTo>
                  <a:pt x="0" y="6382152"/>
                </a:lnTo>
                <a:lnTo>
                  <a:pt x="0" y="0"/>
                </a:lnTo>
                <a:lnTo>
                  <a:pt x="5579065" y="0"/>
                </a:lnTo>
                <a:lnTo>
                  <a:pt x="5579065" y="638215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301030" y="301030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0" y="0"/>
                </a:moveTo>
                <a:lnTo>
                  <a:pt x="7768508" y="0"/>
                </a:lnTo>
                <a:lnTo>
                  <a:pt x="7768508" y="7166448"/>
                </a:lnTo>
                <a:lnTo>
                  <a:pt x="0" y="7166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0820522" y="2819522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7768508" y="7166448"/>
                </a:moveTo>
                <a:lnTo>
                  <a:pt x="0" y="7166448"/>
                </a:lnTo>
                <a:lnTo>
                  <a:pt x="0" y="0"/>
                </a:lnTo>
                <a:lnTo>
                  <a:pt x="7768508" y="0"/>
                </a:lnTo>
                <a:lnTo>
                  <a:pt x="7768508" y="716644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2718" y="2465056"/>
            <a:ext cx="14482564" cy="532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4"/>
              </a:lnSpc>
            </a:pPr>
            <a:r>
              <a:rPr lang="en-US" b="true" sz="138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LAUNCHKIT TECHNOLOGIES</a:t>
            </a:r>
          </a:p>
          <a:p>
            <a:pPr algn="ctr">
              <a:lnSpc>
                <a:spcPts val="1419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609410" y="339600"/>
            <a:ext cx="6836326" cy="1683445"/>
          </a:xfrm>
          <a:custGeom>
            <a:avLst/>
            <a:gdLst/>
            <a:ahLst/>
            <a:cxnLst/>
            <a:rect r="r" b="b" t="t" l="l"/>
            <a:pathLst>
              <a:path h="1683445" w="6836326">
                <a:moveTo>
                  <a:pt x="0" y="0"/>
                </a:moveTo>
                <a:lnTo>
                  <a:pt x="6836326" y="0"/>
                </a:lnTo>
                <a:lnTo>
                  <a:pt x="6836326" y="1683445"/>
                </a:lnTo>
                <a:lnTo>
                  <a:pt x="0" y="1683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04240" y="7107454"/>
            <a:ext cx="9479521" cy="135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“Despega más rápido, vuela más alto"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5437" y="8734959"/>
            <a:ext cx="7997126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Presentado por: Vicente Zapata y Francisco Gutiérrez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8459" y="2812688"/>
            <a:ext cx="8131083" cy="383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2"/>
              </a:lnSpc>
            </a:pPr>
            <a:r>
              <a:rPr lang="en-US" sz="140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Muchas</a:t>
            </a:r>
          </a:p>
          <a:p>
            <a:pPr algn="ctr" marL="0" indent="0" lvl="0">
              <a:lnSpc>
                <a:spcPts val="14312"/>
              </a:lnSpc>
            </a:pPr>
            <a:r>
              <a:rPr lang="en-US" b="true" sz="1403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80148" y="7036200"/>
            <a:ext cx="652770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18 de marzo de 2025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3904848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0" y="0"/>
                </a:moveTo>
                <a:lnTo>
                  <a:pt x="5579065" y="0"/>
                </a:lnTo>
                <a:lnTo>
                  <a:pt x="5579065" y="6382152"/>
                </a:lnTo>
                <a:lnTo>
                  <a:pt x="0" y="638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708935" y="0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5579065" y="6382152"/>
                </a:moveTo>
                <a:lnTo>
                  <a:pt x="0" y="6382152"/>
                </a:lnTo>
                <a:lnTo>
                  <a:pt x="0" y="0"/>
                </a:lnTo>
                <a:lnTo>
                  <a:pt x="5579065" y="0"/>
                </a:lnTo>
                <a:lnTo>
                  <a:pt x="5579065" y="638215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01030" y="301030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0" y="0"/>
                </a:moveTo>
                <a:lnTo>
                  <a:pt x="7768508" y="0"/>
                </a:lnTo>
                <a:lnTo>
                  <a:pt x="7768508" y="7166448"/>
                </a:lnTo>
                <a:lnTo>
                  <a:pt x="0" y="7166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10820522" y="2819522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7768508" y="7166448"/>
                </a:moveTo>
                <a:lnTo>
                  <a:pt x="0" y="7166448"/>
                </a:lnTo>
                <a:lnTo>
                  <a:pt x="0" y="0"/>
                </a:lnTo>
                <a:lnTo>
                  <a:pt x="7768508" y="0"/>
                </a:lnTo>
                <a:lnTo>
                  <a:pt x="7768508" y="716644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0832" y="-781343"/>
            <a:ext cx="5941360" cy="11839950"/>
            <a:chOff x="0" y="0"/>
            <a:chExt cx="1564803" cy="3118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4803" cy="3118341"/>
            </a:xfrm>
            <a:custGeom>
              <a:avLst/>
              <a:gdLst/>
              <a:ahLst/>
              <a:cxnLst/>
              <a:rect r="r" b="b" t="t" l="l"/>
              <a:pathLst>
                <a:path h="3118341" w="1564803">
                  <a:moveTo>
                    <a:pt x="66456" y="0"/>
                  </a:moveTo>
                  <a:lnTo>
                    <a:pt x="1498347" y="0"/>
                  </a:lnTo>
                  <a:cubicBezTo>
                    <a:pt x="1535049" y="0"/>
                    <a:pt x="1564803" y="29753"/>
                    <a:pt x="1564803" y="66456"/>
                  </a:cubicBezTo>
                  <a:lnTo>
                    <a:pt x="1564803" y="3051885"/>
                  </a:lnTo>
                  <a:cubicBezTo>
                    <a:pt x="1564803" y="3088587"/>
                    <a:pt x="1535049" y="3118341"/>
                    <a:pt x="1498347" y="3118341"/>
                  </a:cubicBezTo>
                  <a:lnTo>
                    <a:pt x="66456" y="3118341"/>
                  </a:lnTo>
                  <a:cubicBezTo>
                    <a:pt x="29753" y="3118341"/>
                    <a:pt x="0" y="3088587"/>
                    <a:pt x="0" y="3051885"/>
                  </a:cubicBezTo>
                  <a:lnTo>
                    <a:pt x="0" y="66456"/>
                  </a:lnTo>
                  <a:cubicBezTo>
                    <a:pt x="0" y="29753"/>
                    <a:pt x="29753" y="0"/>
                    <a:pt x="66456" y="0"/>
                  </a:cubicBezTo>
                  <a:close/>
                </a:path>
              </a:pathLst>
            </a:custGeom>
            <a:solidFill>
              <a:srgbClr val="D8F0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64803" cy="318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13383" y="1171863"/>
            <a:ext cx="5921264" cy="7933538"/>
            <a:chOff x="0" y="0"/>
            <a:chExt cx="722119" cy="9675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119" cy="967522"/>
            </a:xfrm>
            <a:custGeom>
              <a:avLst/>
              <a:gdLst/>
              <a:ahLst/>
              <a:cxnLst/>
              <a:rect r="r" b="b" t="t" l="l"/>
              <a:pathLst>
                <a:path h="967522" w="722119">
                  <a:moveTo>
                    <a:pt x="83679" y="0"/>
                  </a:moveTo>
                  <a:lnTo>
                    <a:pt x="638440" y="0"/>
                  </a:lnTo>
                  <a:cubicBezTo>
                    <a:pt x="684654" y="0"/>
                    <a:pt x="722119" y="37464"/>
                    <a:pt x="722119" y="83679"/>
                  </a:cubicBezTo>
                  <a:lnTo>
                    <a:pt x="722119" y="883844"/>
                  </a:lnTo>
                  <a:cubicBezTo>
                    <a:pt x="722119" y="930058"/>
                    <a:pt x="684654" y="967522"/>
                    <a:pt x="638440" y="967522"/>
                  </a:cubicBezTo>
                  <a:lnTo>
                    <a:pt x="83679" y="967522"/>
                  </a:lnTo>
                  <a:cubicBezTo>
                    <a:pt x="37464" y="967522"/>
                    <a:pt x="0" y="930058"/>
                    <a:pt x="0" y="883844"/>
                  </a:cubicBezTo>
                  <a:lnTo>
                    <a:pt x="0" y="83679"/>
                  </a:lnTo>
                  <a:cubicBezTo>
                    <a:pt x="0" y="37464"/>
                    <a:pt x="37464" y="0"/>
                    <a:pt x="83679" y="0"/>
                  </a:cubicBezTo>
                  <a:close/>
                </a:path>
              </a:pathLst>
            </a:custGeom>
            <a:blipFill>
              <a:blip r:embed="rId2"/>
              <a:stretch>
                <a:fillRect l="-50550" t="0" r="-50550" b="0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446824" y="1850666"/>
            <a:ext cx="7912766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Contextualización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6824" y="3478068"/>
            <a:ext cx="7697176" cy="645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LaunchKit es una plataforma SaaS (Software as a Service) que ofrece herramientas esenciales para startups en sus primeros años: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Gestión de finanzas básicas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Seguimiento de clientes y ventas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Automatización de tareas administrativas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Inteligencia de negocios con análisis predictivo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Cumplimiento regulatorio automatizado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7510" y="2271207"/>
            <a:ext cx="15532980" cy="7160895"/>
            <a:chOff x="0" y="0"/>
            <a:chExt cx="4090991" cy="1885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0991" cy="1885997"/>
            </a:xfrm>
            <a:custGeom>
              <a:avLst/>
              <a:gdLst/>
              <a:ahLst/>
              <a:cxnLst/>
              <a:rect r="r" b="b" t="t" l="l"/>
              <a:pathLst>
                <a:path h="1885997" w="4090991">
                  <a:moveTo>
                    <a:pt x="19438" y="0"/>
                  </a:moveTo>
                  <a:lnTo>
                    <a:pt x="4071552" y="0"/>
                  </a:lnTo>
                  <a:cubicBezTo>
                    <a:pt x="4082288" y="0"/>
                    <a:pt x="4090991" y="8703"/>
                    <a:pt x="4090991" y="19438"/>
                  </a:cubicBezTo>
                  <a:lnTo>
                    <a:pt x="4090991" y="1866559"/>
                  </a:lnTo>
                  <a:cubicBezTo>
                    <a:pt x="4090991" y="1871714"/>
                    <a:pt x="4088943" y="1876658"/>
                    <a:pt x="4085297" y="1880304"/>
                  </a:cubicBezTo>
                  <a:cubicBezTo>
                    <a:pt x="4081652" y="1883949"/>
                    <a:pt x="4076708" y="1885997"/>
                    <a:pt x="4071552" y="1885997"/>
                  </a:cubicBezTo>
                  <a:lnTo>
                    <a:pt x="19438" y="1885997"/>
                  </a:lnTo>
                  <a:cubicBezTo>
                    <a:pt x="8703" y="1885997"/>
                    <a:pt x="0" y="1877294"/>
                    <a:pt x="0" y="1866559"/>
                  </a:cubicBezTo>
                  <a:lnTo>
                    <a:pt x="0" y="19438"/>
                  </a:lnTo>
                  <a:cubicBezTo>
                    <a:pt x="0" y="8703"/>
                    <a:pt x="8703" y="0"/>
                    <a:pt x="19438" y="0"/>
                  </a:cubicBezTo>
                  <a:close/>
                </a:path>
              </a:pathLst>
            </a:custGeom>
            <a:solidFill>
              <a:srgbClr val="D8F0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090991" cy="195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1456" y="1038225"/>
            <a:ext cx="15225088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Principales funciones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0617" y="3860054"/>
            <a:ext cx="10718707" cy="411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estión financiera simplificada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Facturación, gastos, flujo de caja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Seguimiento de clientes y oportunidades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Automatización administrativa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Recordatorios, notificaciones, informes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Inteligencia de negocio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Asistente de cumplimiento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Plantillas regulatorias, recordatorios legales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300617" y="2597073"/>
            <a:ext cx="119534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LaunchKit 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7376" y="3044786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343195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0"/>
                </a:moveTo>
                <a:lnTo>
                  <a:pt x="18647289" y="0"/>
                </a:lnTo>
                <a:lnTo>
                  <a:pt x="18647289" y="5011459"/>
                </a:lnTo>
                <a:lnTo>
                  <a:pt x="0" y="5011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-7962512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5011459"/>
                </a:moveTo>
                <a:lnTo>
                  <a:pt x="18647289" y="5011459"/>
                </a:lnTo>
                <a:lnTo>
                  <a:pt x="18647289" y="0"/>
                </a:lnTo>
                <a:lnTo>
                  <a:pt x="0" y="0"/>
                </a:lnTo>
                <a:lnTo>
                  <a:pt x="0" y="5011459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4163" y="3171127"/>
            <a:ext cx="8557371" cy="645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isión: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Potenciar el éxito de empresas emergentes proporcionando herramientas tecnológicas integrales que simplifiquen sus operaciones diarias.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Visión:</a:t>
            </a:r>
          </a:p>
          <a:p>
            <a:pPr algn="l" marL="1209036" indent="-403012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 reconocidos como el aliado tecnológico esencial para toda nueva empresa, transformando la manera en que las startups gestionan sus operaciones.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04163" y="1945104"/>
            <a:ext cx="12088499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Misión y visión de LaunchKit  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090" y="1516602"/>
            <a:ext cx="12121437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Nuestros valores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3986" y="3475520"/>
            <a:ext cx="7807168" cy="290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Inn</a:t>
            </a: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ovación Práctica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Simplicidad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Crecimiento Colaborativo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Excelencia Accesible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Integridad</a:t>
            </a:r>
          </a:p>
          <a:p>
            <a:pPr algn="ctr">
              <a:lnSpc>
                <a:spcPts val="383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64213" y="2480913"/>
            <a:ext cx="6823821" cy="7806087"/>
          </a:xfrm>
          <a:custGeom>
            <a:avLst/>
            <a:gdLst/>
            <a:ahLst/>
            <a:cxnLst/>
            <a:rect r="r" b="b" t="t" l="l"/>
            <a:pathLst>
              <a:path h="7806087" w="6823821">
                <a:moveTo>
                  <a:pt x="0" y="0"/>
                </a:moveTo>
                <a:lnTo>
                  <a:pt x="6823821" y="0"/>
                </a:lnTo>
                <a:lnTo>
                  <a:pt x="6823821" y="7806087"/>
                </a:lnTo>
                <a:lnTo>
                  <a:pt x="0" y="7806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074823" y="0"/>
            <a:ext cx="6754697" cy="7727013"/>
          </a:xfrm>
          <a:custGeom>
            <a:avLst/>
            <a:gdLst/>
            <a:ahLst/>
            <a:cxnLst/>
            <a:rect r="r" b="b" t="t" l="l"/>
            <a:pathLst>
              <a:path h="7727013" w="6754697">
                <a:moveTo>
                  <a:pt x="6754698" y="7727013"/>
                </a:moveTo>
                <a:lnTo>
                  <a:pt x="0" y="7727013"/>
                </a:lnTo>
                <a:lnTo>
                  <a:pt x="0" y="0"/>
                </a:lnTo>
                <a:lnTo>
                  <a:pt x="6754698" y="0"/>
                </a:lnTo>
                <a:lnTo>
                  <a:pt x="6754698" y="772701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5740" y="2854850"/>
            <a:ext cx="7142753" cy="75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9"/>
              </a:lnSpc>
              <a:spcBef>
                <a:spcPct val="0"/>
              </a:spcBef>
            </a:pPr>
            <a:r>
              <a:rPr lang="en-US" b="true" sz="353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¿Con quien trabajaremos?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5740" y="1403798"/>
            <a:ext cx="14688477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Mercado 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35740" y="3809555"/>
            <a:ext cx="10286908" cy="365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rtups tecnológicas en fase temprana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Pequeñas empresas con menos de 3 años de funcionamiento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Emprendedores individuales que escalan sus negocios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Consultores que asesoran a nuevas empresas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Enfoque inicial: mercado latinoamericano (potencial de 2.5M de nuevas empresas anuales)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0700" y="6752570"/>
            <a:ext cx="18676245" cy="5011459"/>
          </a:xfrm>
          <a:custGeom>
            <a:avLst/>
            <a:gdLst/>
            <a:ahLst/>
            <a:cxnLst/>
            <a:rect r="r" b="b" t="t" l="l"/>
            <a:pathLst>
              <a:path h="5011459" w="18676245">
                <a:moveTo>
                  <a:pt x="0" y="0"/>
                </a:moveTo>
                <a:lnTo>
                  <a:pt x="18676245" y="0"/>
                </a:lnTo>
                <a:lnTo>
                  <a:pt x="18676245" y="5011460"/>
                </a:lnTo>
                <a:lnTo>
                  <a:pt x="0" y="5011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38225"/>
            <a:ext cx="12121437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del equipo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8676" y="3796832"/>
            <a:ext cx="11161461" cy="18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Vicente Zapata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CEO/Director de Proyecto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Francisco Gutiérrez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CTO/Líder de Tecnología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2" tooltip="https://github.com/N3rd11/Proyecto/blob/main/%5Bemail%5D"/>
              </a:rPr>
              <a:t>Francisco Gutiérrez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CPO/Product Manager</a:t>
            </a:r>
          </a:p>
          <a:p>
            <a:pPr algn="ctr">
              <a:lnSpc>
                <a:spcPts val="36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64213" y="2480913"/>
            <a:ext cx="6823821" cy="7806087"/>
          </a:xfrm>
          <a:custGeom>
            <a:avLst/>
            <a:gdLst/>
            <a:ahLst/>
            <a:cxnLst/>
            <a:rect r="r" b="b" t="t" l="l"/>
            <a:pathLst>
              <a:path h="7806087" w="6823821">
                <a:moveTo>
                  <a:pt x="0" y="0"/>
                </a:moveTo>
                <a:lnTo>
                  <a:pt x="6823821" y="0"/>
                </a:lnTo>
                <a:lnTo>
                  <a:pt x="6823821" y="7806087"/>
                </a:lnTo>
                <a:lnTo>
                  <a:pt x="0" y="780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074823" y="0"/>
            <a:ext cx="6754697" cy="7727013"/>
          </a:xfrm>
          <a:custGeom>
            <a:avLst/>
            <a:gdLst/>
            <a:ahLst/>
            <a:cxnLst/>
            <a:rect r="r" b="b" t="t" l="l"/>
            <a:pathLst>
              <a:path h="7727013" w="6754697">
                <a:moveTo>
                  <a:pt x="6754698" y="7727013"/>
                </a:moveTo>
                <a:lnTo>
                  <a:pt x="0" y="7727013"/>
                </a:lnTo>
                <a:lnTo>
                  <a:pt x="0" y="0"/>
                </a:lnTo>
                <a:lnTo>
                  <a:pt x="6754698" y="0"/>
                </a:lnTo>
                <a:lnTo>
                  <a:pt x="6754698" y="772701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811" y="1722614"/>
            <a:ext cx="14870377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Metodología de trabajo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6454" y="3201116"/>
            <a:ext cx="7577546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etodología Ágil (Scrum)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Sprints de 2 semanas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Entregas iterativas de valor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Miro para ideación y planificación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Trello para gestión de tareas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950897" y="7758064"/>
            <a:ext cx="9676532" cy="2841968"/>
          </a:xfrm>
          <a:custGeom>
            <a:avLst/>
            <a:gdLst/>
            <a:ahLst/>
            <a:cxnLst/>
            <a:rect r="r" b="b" t="t" l="l"/>
            <a:pathLst>
              <a:path h="2841968" w="9676532">
                <a:moveTo>
                  <a:pt x="0" y="0"/>
                </a:moveTo>
                <a:lnTo>
                  <a:pt x="9676532" y="0"/>
                </a:lnTo>
                <a:lnTo>
                  <a:pt x="9676532" y="2841968"/>
                </a:lnTo>
                <a:lnTo>
                  <a:pt x="0" y="284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40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9144000" y="-738145"/>
            <a:ext cx="9676532" cy="2841968"/>
          </a:xfrm>
          <a:custGeom>
            <a:avLst/>
            <a:gdLst/>
            <a:ahLst/>
            <a:cxnLst/>
            <a:rect r="r" b="b" t="t" l="l"/>
            <a:pathLst>
              <a:path h="2841968" w="9676532">
                <a:moveTo>
                  <a:pt x="9676532" y="2841968"/>
                </a:moveTo>
                <a:lnTo>
                  <a:pt x="0" y="2841968"/>
                </a:lnTo>
                <a:lnTo>
                  <a:pt x="0" y="0"/>
                </a:lnTo>
                <a:lnTo>
                  <a:pt x="9676532" y="0"/>
                </a:lnTo>
                <a:lnTo>
                  <a:pt x="9676532" y="2841968"/>
                </a:lnTo>
                <a:close/>
              </a:path>
            </a:pathLst>
          </a:custGeom>
          <a:blipFill>
            <a:blip r:embed="rId2"/>
            <a:stretch>
              <a:fillRect l="0" t="-214099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343195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0"/>
                </a:moveTo>
                <a:lnTo>
                  <a:pt x="18647289" y="0"/>
                </a:lnTo>
                <a:lnTo>
                  <a:pt x="18647289" y="5011459"/>
                </a:lnTo>
                <a:lnTo>
                  <a:pt x="0" y="5011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7962512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5011459"/>
                </a:moveTo>
                <a:lnTo>
                  <a:pt x="18647289" y="5011459"/>
                </a:lnTo>
                <a:lnTo>
                  <a:pt x="18647289" y="0"/>
                </a:lnTo>
                <a:lnTo>
                  <a:pt x="0" y="0"/>
                </a:lnTo>
                <a:lnTo>
                  <a:pt x="0" y="5011459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8307" y="4053013"/>
            <a:ext cx="8557371" cy="49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oluciones actuales: Herramientas dispersas, complejas y costosas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LaunchKit: Todo integrado, simple y escalable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Tabla comparativa con competidores: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Funcionalidades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Facilidad de uso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Precio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Adaptabilidad a startups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204163" y="1945104"/>
            <a:ext cx="10266502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Ventaja competitiva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307" y="2984327"/>
            <a:ext cx="108065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¿Por qué LaunchKit es diferente?</a:t>
            </a:r>
          </a:p>
        </p:txBody>
      </p:sp>
    </p:spTree>
  </p:cSld>
  <p:clrMapOvr>
    <a:masterClrMapping/>
  </p:clrMapOvr>
  <p:transition spd="fast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DAGiF7LOL1g</dc:identifier>
  <dcterms:modified xsi:type="dcterms:W3CDTF">2011-08-01T06:04:30Z</dcterms:modified>
  <cp:revision>1</cp:revision>
  <dc:title>de te</dc:title>
</cp:coreProperties>
</file>