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Kollektif Bold" charset="1" panose="020B0604020101010102"/>
      <p:regular r:id="rId13"/>
    </p:embeddedFont>
    <p:embeddedFont>
      <p:font typeface="Now Bold" charset="1" panose="00000800000000000000"/>
      <p:regular r:id="rId14"/>
    </p:embeddedFont>
    <p:embeddedFont>
      <p:font typeface="League Spartan" charset="1" panose="000008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17.jpe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20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jpe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17040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17040" y="663642"/>
            <a:ext cx="5940274" cy="1461864"/>
          </a:xfrm>
          <a:custGeom>
            <a:avLst/>
            <a:gdLst/>
            <a:ahLst/>
            <a:cxnLst/>
            <a:rect r="r" b="b" t="t" l="l"/>
            <a:pathLst>
              <a:path h="1461864" w="5940274">
                <a:moveTo>
                  <a:pt x="0" y="0"/>
                </a:moveTo>
                <a:lnTo>
                  <a:pt x="5940274" y="0"/>
                </a:lnTo>
                <a:lnTo>
                  <a:pt x="5940274" y="1461864"/>
                </a:lnTo>
                <a:lnTo>
                  <a:pt x="0" y="14618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98777" y="4448026"/>
            <a:ext cx="13695775" cy="224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09"/>
              </a:lnSpc>
            </a:pPr>
            <a:r>
              <a:rPr lang="en-US" b="true" sz="15644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TASKBOARD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03052" y="3219747"/>
            <a:ext cx="9657581" cy="75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b="true" sz="5214" spc="22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App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9040" y="8400948"/>
            <a:ext cx="6636520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Profesor: Victor Rosendo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02616" y="8452752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Formado por: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02616" y="8899893"/>
            <a:ext cx="4756684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Francisco Gutiérrez, Vicente Zapata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301358" y="1207287"/>
            <a:ext cx="5986642" cy="141502"/>
          </a:xfrm>
          <a:custGeom>
            <a:avLst/>
            <a:gdLst/>
            <a:ahLst/>
            <a:cxnLst/>
            <a:rect r="r" b="b" t="t" l="l"/>
            <a:pathLst>
              <a:path h="141502" w="5986642">
                <a:moveTo>
                  <a:pt x="0" y="0"/>
                </a:moveTo>
                <a:lnTo>
                  <a:pt x="5986642" y="0"/>
                </a:lnTo>
                <a:lnTo>
                  <a:pt x="5986642" y="141503"/>
                </a:lnTo>
                <a:lnTo>
                  <a:pt x="0" y="141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143593"/>
            <a:ext cx="5688067" cy="134445"/>
          </a:xfrm>
          <a:custGeom>
            <a:avLst/>
            <a:gdLst/>
            <a:ahLst/>
            <a:cxnLst/>
            <a:rect r="r" b="b" t="t" l="l"/>
            <a:pathLst>
              <a:path h="134445" w="5688067">
                <a:moveTo>
                  <a:pt x="0" y="0"/>
                </a:moveTo>
                <a:lnTo>
                  <a:pt x="5688067" y="0"/>
                </a:lnTo>
                <a:lnTo>
                  <a:pt x="5688067" y="134446"/>
                </a:lnTo>
                <a:lnTo>
                  <a:pt x="0" y="134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65491" y="449311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687221" y="4001436"/>
            <a:ext cx="6340989" cy="3149358"/>
            <a:chOff x="0" y="0"/>
            <a:chExt cx="19050000" cy="9461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38074" y="404876"/>
              <a:ext cx="18373979" cy="8616823"/>
            </a:xfrm>
            <a:custGeom>
              <a:avLst/>
              <a:gdLst/>
              <a:ahLst/>
              <a:cxnLst/>
              <a:rect r="r" b="b" t="t" l="l"/>
              <a:pathLst>
                <a:path h="8616823" w="18373979">
                  <a:moveTo>
                    <a:pt x="17339945" y="8616823"/>
                  </a:moveTo>
                  <a:lnTo>
                    <a:pt x="1033907" y="8616823"/>
                  </a:lnTo>
                  <a:cubicBezTo>
                    <a:pt x="462915" y="8616823"/>
                    <a:pt x="0" y="8153908"/>
                    <a:pt x="0" y="7582916"/>
                  </a:cubicBezTo>
                  <a:lnTo>
                    <a:pt x="0" y="1033907"/>
                  </a:lnTo>
                  <a:cubicBezTo>
                    <a:pt x="0" y="462915"/>
                    <a:pt x="462915" y="0"/>
                    <a:pt x="1033907" y="0"/>
                  </a:cubicBezTo>
                  <a:lnTo>
                    <a:pt x="17340072" y="0"/>
                  </a:lnTo>
                  <a:cubicBezTo>
                    <a:pt x="17911063" y="0"/>
                    <a:pt x="18373979" y="462915"/>
                    <a:pt x="18373979" y="1033907"/>
                  </a:cubicBezTo>
                  <a:lnTo>
                    <a:pt x="18373979" y="7582916"/>
                  </a:lnTo>
                  <a:cubicBezTo>
                    <a:pt x="18373852" y="8153908"/>
                    <a:pt x="17910938" y="8616823"/>
                    <a:pt x="17339945" y="8616823"/>
                  </a:cubicBezTo>
                  <a:close/>
                </a:path>
              </a:pathLst>
            </a:custGeom>
            <a:blipFill>
              <a:blip r:embed="rId6"/>
              <a:stretch>
                <a:fillRect l="0" t="-21033" r="0" b="-21033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50000" cy="9461500"/>
            </a:xfrm>
            <a:custGeom>
              <a:avLst/>
              <a:gdLst/>
              <a:ahLst/>
              <a:cxnLst/>
              <a:rect r="r" b="b" t="t" l="l"/>
              <a:pathLst>
                <a:path h="9461500" w="19050000">
                  <a:moveTo>
                    <a:pt x="0" y="0"/>
                  </a:moveTo>
                  <a:lnTo>
                    <a:pt x="19050000" y="0"/>
                  </a:lnTo>
                  <a:lnTo>
                    <a:pt x="19050000" y="9461500"/>
                  </a:lnTo>
                  <a:lnTo>
                    <a:pt x="0" y="9461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41" t="0" r="-4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7485" y="-285366"/>
            <a:ext cx="14893031" cy="373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</a:p>
          <a:p>
            <a:pPr algn="ctr">
              <a:lnSpc>
                <a:spcPts val="7445"/>
              </a:lnSpc>
            </a:pPr>
          </a:p>
          <a:p>
            <a:pPr algn="ctr">
              <a:lnSpc>
                <a:spcPts val="7445"/>
              </a:lnSpc>
            </a:pPr>
            <a:r>
              <a:rPr lang="en-US" sz="531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 y Autenticación de Usuarios</a:t>
            </a:r>
          </a:p>
          <a:p>
            <a:pPr algn="ctr">
              <a:lnSpc>
                <a:spcPts val="744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76113"/>
            <a:ext cx="6516474" cy="128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 y Personalización</a:t>
            </a:r>
          </a:p>
          <a:p>
            <a:pPr algn="ctr">
              <a:lnSpc>
                <a:spcPts val="515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91617"/>
            <a:ext cx="7855854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implementación de un sistema de registro y autenticación robusto no solo protege los datos de los usuarios, sino que también permite una experiencia personalizada, adaptando las funcionalidades de TaskBoard a las necesidades específicas de cada usuario.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972120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74520" y="9062200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40" y="0"/>
                </a:lnTo>
                <a:lnTo>
                  <a:pt x="19837040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438131" y="1061493"/>
            <a:ext cx="5002424" cy="9898156"/>
            <a:chOff x="0" y="0"/>
            <a:chExt cx="2620010" cy="51841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12628" t="0" r="-112628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9A9398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344715" y="7648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75237" y="207957"/>
            <a:ext cx="1060529" cy="1060529"/>
          </a:xfrm>
          <a:custGeom>
            <a:avLst/>
            <a:gdLst/>
            <a:ahLst/>
            <a:cxnLst/>
            <a:rect r="r" b="b" t="t" l="l"/>
            <a:pathLst>
              <a:path h="1060529" w="1060529">
                <a:moveTo>
                  <a:pt x="0" y="0"/>
                </a:moveTo>
                <a:lnTo>
                  <a:pt x="1060529" y="0"/>
                </a:lnTo>
                <a:lnTo>
                  <a:pt x="1060529" y="1060529"/>
                </a:lnTo>
                <a:lnTo>
                  <a:pt x="0" y="106052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95007" y="3953171"/>
            <a:ext cx="2888673" cy="4114800"/>
          </a:xfrm>
          <a:custGeom>
            <a:avLst/>
            <a:gdLst/>
            <a:ahLst/>
            <a:cxnLst/>
            <a:rect r="r" b="b" t="t" l="l"/>
            <a:pathLst>
              <a:path h="4114800" w="2888673">
                <a:moveTo>
                  <a:pt x="0" y="0"/>
                </a:moveTo>
                <a:lnTo>
                  <a:pt x="2888673" y="0"/>
                </a:lnTo>
                <a:lnTo>
                  <a:pt x="28886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556" y="0"/>
            <a:ext cx="18166887" cy="10287000"/>
          </a:xfrm>
          <a:custGeom>
            <a:avLst/>
            <a:gdLst/>
            <a:ahLst/>
            <a:cxnLst/>
            <a:rect r="r" b="b" t="t" l="l"/>
            <a:pathLst>
              <a:path h="10287000" w="18166887">
                <a:moveTo>
                  <a:pt x="0" y="0"/>
                </a:moveTo>
                <a:lnTo>
                  <a:pt x="18166888" y="0"/>
                </a:lnTo>
                <a:lnTo>
                  <a:pt x="181668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20550" y="1518835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5766" y="3268934"/>
            <a:ext cx="7315200" cy="1183732"/>
          </a:xfrm>
          <a:custGeom>
            <a:avLst/>
            <a:gdLst/>
            <a:ahLst/>
            <a:cxnLst/>
            <a:rect r="r" b="b" t="t" l="l"/>
            <a:pathLst>
              <a:path h="1183732" w="7315200">
                <a:moveTo>
                  <a:pt x="0" y="0"/>
                </a:moveTo>
                <a:lnTo>
                  <a:pt x="7315200" y="0"/>
                </a:lnTo>
                <a:lnTo>
                  <a:pt x="7315200" y="1183732"/>
                </a:lnTo>
                <a:lnTo>
                  <a:pt x="0" y="11837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535766" y="7027084"/>
            <a:ext cx="7315200" cy="1183732"/>
          </a:xfrm>
          <a:custGeom>
            <a:avLst/>
            <a:gdLst/>
            <a:ahLst/>
            <a:cxnLst/>
            <a:rect r="r" b="b" t="t" l="l"/>
            <a:pathLst>
              <a:path h="1183732" w="7315200">
                <a:moveTo>
                  <a:pt x="0" y="0"/>
                </a:moveTo>
                <a:lnTo>
                  <a:pt x="7315200" y="0"/>
                </a:lnTo>
                <a:lnTo>
                  <a:pt x="7315200" y="1183733"/>
                </a:lnTo>
                <a:lnTo>
                  <a:pt x="0" y="1183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0287000"/>
            <a:chOff x="0" y="0"/>
            <a:chExt cx="1620543" cy="9115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20543" cy="911556"/>
            </a:xfrm>
            <a:custGeom>
              <a:avLst/>
              <a:gdLst/>
              <a:ahLst/>
              <a:cxnLst/>
              <a:rect r="r" b="b" t="t" l="l"/>
              <a:pathLst>
                <a:path h="911556" w="1620543">
                  <a:moveTo>
                    <a:pt x="0" y="0"/>
                  </a:moveTo>
                  <a:lnTo>
                    <a:pt x="1620543" y="0"/>
                  </a:lnTo>
                  <a:lnTo>
                    <a:pt x="1620543" y="911556"/>
                  </a:lnTo>
                  <a:lnTo>
                    <a:pt x="0" y="911556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4310" y="1527473"/>
            <a:ext cx="15422937" cy="7730827"/>
            <a:chOff x="0" y="0"/>
            <a:chExt cx="4220887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0887" cy="2115742"/>
            </a:xfrm>
            <a:custGeom>
              <a:avLst/>
              <a:gdLst/>
              <a:ahLst/>
              <a:cxnLst/>
              <a:rect r="r" b="b" t="t" l="l"/>
              <a:pathLst>
                <a:path h="2115742" w="4220887">
                  <a:moveTo>
                    <a:pt x="0" y="0"/>
                  </a:moveTo>
                  <a:lnTo>
                    <a:pt x="4220887" y="0"/>
                  </a:lnTo>
                  <a:lnTo>
                    <a:pt x="4220887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20887" cy="215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831388" y="4112326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2"/>
                </a:lnTo>
                <a:lnTo>
                  <a:pt x="0" y="175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-11430"/>
            <a:ext cx="18288000" cy="10309860"/>
          </a:xfrm>
          <a:custGeom>
            <a:avLst/>
            <a:gdLst/>
            <a:ahLst/>
            <a:cxnLst/>
            <a:rect r="r" b="b" t="t" l="l"/>
            <a:pathLst>
              <a:path h="10309860" w="18288000">
                <a:moveTo>
                  <a:pt x="0" y="0"/>
                </a:moveTo>
                <a:lnTo>
                  <a:pt x="18288000" y="0"/>
                </a:lnTo>
                <a:lnTo>
                  <a:pt x="1828800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2860"/>
            <a:ext cx="18288000" cy="10332720"/>
          </a:xfrm>
          <a:custGeom>
            <a:avLst/>
            <a:gdLst/>
            <a:ahLst/>
            <a:cxnLst/>
            <a:rect r="r" b="b" t="t" l="l"/>
            <a:pathLst>
              <a:path h="10332720" w="18288000">
                <a:moveTo>
                  <a:pt x="0" y="0"/>
                </a:moveTo>
                <a:lnTo>
                  <a:pt x="18288000" y="0"/>
                </a:lnTo>
                <a:lnTo>
                  <a:pt x="18288000" y="10332720"/>
                </a:lnTo>
                <a:lnTo>
                  <a:pt x="0" y="1033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DAGJYEVOIAo</dc:identifier>
  <dcterms:modified xsi:type="dcterms:W3CDTF">2011-08-01T06:04:30Z</dcterms:modified>
  <cp:revision>1</cp:revision>
  <dc:title>Found.me</dc:title>
</cp:coreProperties>
</file>