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4" r:id="rId4"/>
    <p:sldId id="258" r:id="rId5"/>
    <p:sldId id="261" r:id="rId6"/>
    <p:sldId id="263" r:id="rId7"/>
    <p:sldId id="266" r:id="rId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9" autoAdjust="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f42526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f42526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design is totally event driven</a:t>
            </a:r>
          </a:p>
        </p:txBody>
      </p:sp>
    </p:spTree>
    <p:extLst>
      <p:ext uri="{BB962C8B-B14F-4D97-AF65-F5344CB8AC3E}">
        <p14:creationId xmlns:p14="http://schemas.microsoft.com/office/powerpoint/2010/main" val="294266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1450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8101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1161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861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738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9722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077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6293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7365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96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5144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5598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6347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771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3395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0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3609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189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81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1991225"/>
            <a:ext cx="6858000" cy="1231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 Central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3391268"/>
            <a:ext cx="6858000" cy="565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Derek </a:t>
            </a:r>
            <a:r>
              <a:rPr lang="en-US" sz="1800" dirty="0" err="1"/>
              <a:t>Greetan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Jessica 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Rachel Beal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01E-DCE3-48C5-B683-C19417D7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3CB3-93CD-4687-BB29-CDA614A9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5635"/>
            <a:ext cx="8520600" cy="3416400"/>
          </a:xfrm>
        </p:spPr>
        <p:txBody>
          <a:bodyPr/>
          <a:lstStyle/>
          <a:p>
            <a:r>
              <a:rPr lang="en-US" dirty="0"/>
              <a:t>Making a central window for computer notifications to simplify user’s experience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6DC07-68F7-4626-90B1-653EBBBF6DD6}"/>
              </a:ext>
            </a:extLst>
          </p:cNvPr>
          <p:cNvSpPr/>
          <p:nvPr/>
        </p:nvSpPr>
        <p:spPr>
          <a:xfrm>
            <a:off x="1736592" y="1813432"/>
            <a:ext cx="1859536" cy="3104349"/>
          </a:xfrm>
          <a:prstGeom prst="rect">
            <a:avLst/>
          </a:prstGeom>
          <a:gradFill>
            <a:gsLst>
              <a:gs pos="17000">
                <a:schemeClr val="accent4">
                  <a:lumMod val="60000"/>
                  <a:lumOff val="40000"/>
                </a:schemeClr>
              </a:gs>
              <a:gs pos="92000">
                <a:schemeClr val="accent4"/>
              </a:gs>
              <a:gs pos="36000">
                <a:srgbClr val="90BB70"/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CC1C-692F-48D4-A22E-14C9329D2BAA}"/>
              </a:ext>
            </a:extLst>
          </p:cNvPr>
          <p:cNvSpPr/>
          <p:nvPr/>
        </p:nvSpPr>
        <p:spPr>
          <a:xfrm>
            <a:off x="1828799" y="1945277"/>
            <a:ext cx="1659751" cy="560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2BE45-BB1B-4787-AC68-06009B83F3F3}"/>
              </a:ext>
            </a:extLst>
          </p:cNvPr>
          <p:cNvSpPr/>
          <p:nvPr/>
        </p:nvSpPr>
        <p:spPr>
          <a:xfrm>
            <a:off x="1828800" y="2521644"/>
            <a:ext cx="1659751" cy="560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01345-933D-4F16-9446-2FDBCA99222E}"/>
              </a:ext>
            </a:extLst>
          </p:cNvPr>
          <p:cNvSpPr/>
          <p:nvPr/>
        </p:nvSpPr>
        <p:spPr>
          <a:xfrm>
            <a:off x="1828800" y="3082578"/>
            <a:ext cx="1659751" cy="560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6743A-082F-41CC-9EA8-4DA4F292E9AB}"/>
              </a:ext>
            </a:extLst>
          </p:cNvPr>
          <p:cNvSpPr/>
          <p:nvPr/>
        </p:nvSpPr>
        <p:spPr>
          <a:xfrm>
            <a:off x="1828800" y="3643512"/>
            <a:ext cx="1659751" cy="56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A497C-4974-461D-96A4-6BAA7321B06E}"/>
              </a:ext>
            </a:extLst>
          </p:cNvPr>
          <p:cNvSpPr/>
          <p:nvPr/>
        </p:nvSpPr>
        <p:spPr>
          <a:xfrm>
            <a:off x="1828799" y="4208649"/>
            <a:ext cx="1659751" cy="56093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8AEA8-2641-4BAC-9AB5-E51E402E5065}"/>
              </a:ext>
            </a:extLst>
          </p:cNvPr>
          <p:cNvSpPr txBox="1"/>
          <p:nvPr/>
        </p:nvSpPr>
        <p:spPr>
          <a:xfrm>
            <a:off x="1913324" y="2001051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518EA-690D-4ADA-B3E5-11BE47791001}"/>
              </a:ext>
            </a:extLst>
          </p:cNvPr>
          <p:cNvSpPr txBox="1"/>
          <p:nvPr/>
        </p:nvSpPr>
        <p:spPr>
          <a:xfrm>
            <a:off x="1913324" y="261034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D621-6C7E-49BE-9860-D0564DD53C0A}"/>
              </a:ext>
            </a:extLst>
          </p:cNvPr>
          <p:cNvSpPr txBox="1"/>
          <p:nvPr/>
        </p:nvSpPr>
        <p:spPr>
          <a:xfrm>
            <a:off x="1905638" y="317604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CCD24-01F9-4C5A-857F-50AABD17C4DD}"/>
              </a:ext>
            </a:extLst>
          </p:cNvPr>
          <p:cNvSpPr txBox="1"/>
          <p:nvPr/>
        </p:nvSpPr>
        <p:spPr>
          <a:xfrm>
            <a:off x="1913323" y="3725894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AB4B9-997F-4CA4-9E8C-BEDB91FA5034}"/>
              </a:ext>
            </a:extLst>
          </p:cNvPr>
          <p:cNvSpPr txBox="1"/>
          <p:nvPr/>
        </p:nvSpPr>
        <p:spPr>
          <a:xfrm>
            <a:off x="1913323" y="4145024"/>
            <a:ext cx="15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747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C0DE-BEF2-47AB-9B10-98F269D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DE06-7F42-4F4B-A0E0-02A7B5075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add too</a:t>
            </a:r>
          </a:p>
          <a:p>
            <a:r>
              <a:rPr lang="en-US" dirty="0"/>
              <a:t>Could be a cycle</a:t>
            </a:r>
          </a:p>
          <a:p>
            <a:r>
              <a:rPr lang="en-US" dirty="0"/>
              <a:t>Shows clear organization (tiers, steps,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System is linear</a:t>
            </a:r>
          </a:p>
          <a:p>
            <a:r>
              <a:rPr lang="en-US" dirty="0"/>
              <a:t>Event driven</a:t>
            </a:r>
          </a:p>
        </p:txBody>
      </p:sp>
    </p:spTree>
    <p:extLst>
      <p:ext uri="{BB962C8B-B14F-4D97-AF65-F5344CB8AC3E}">
        <p14:creationId xmlns:p14="http://schemas.microsoft.com/office/powerpoint/2010/main" val="31530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221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 option 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Pipelining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Why: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Needs to be cyclical/continuous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show if/then relationships --- branching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easy to design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updatable in design b/c this is unchartered territory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CE25E4-69F7-4961-B5B8-57F315F2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06" y="1070194"/>
            <a:ext cx="4025213" cy="166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06E2-51D1-4E42-82D8-A926310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design option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B054-7490-42EE-8E78-575D6AF7A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Publish/subscribe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All about events—ties into notifications</a:t>
            </a:r>
          </a:p>
          <a:p>
            <a:pPr lvl="1"/>
            <a:r>
              <a:rPr lang="en-US" dirty="0"/>
              <a:t>Flow-chart</a:t>
            </a:r>
          </a:p>
          <a:p>
            <a:pPr lvl="1"/>
            <a:r>
              <a:rPr lang="en-US" dirty="0"/>
              <a:t>Shows how user interacts</a:t>
            </a:r>
          </a:p>
          <a:p>
            <a:pPr lvl="2"/>
            <a:r>
              <a:rPr lang="en-US" dirty="0"/>
              <a:t>If/then situations, ability to filter what happens next </a:t>
            </a:r>
          </a:p>
          <a:p>
            <a:pPr lvl="2"/>
            <a:r>
              <a:rPr lang="en-US" dirty="0"/>
              <a:t>Accounts for user customizing their area</a:t>
            </a:r>
          </a:p>
          <a:p>
            <a:pPr lvl="2"/>
            <a:r>
              <a:rPr lang="en-US" dirty="0"/>
              <a:t>Accounts for user using the application in real time</a:t>
            </a:r>
          </a:p>
        </p:txBody>
      </p:sp>
      <p:pic>
        <p:nvPicPr>
          <p:cNvPr id="1026" name="Picture 2" descr="Publish/subscribe architecture — Zato 3.2 documentation">
            <a:extLst>
              <a:ext uri="{FF2B5EF4-FFF2-40B4-BE49-F238E27FC236}">
                <a16:creationId xmlns:a16="http://schemas.microsoft.com/office/drawing/2014/main" id="{4BE69581-A4F5-4595-8EAE-A36B222E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44" y="3282043"/>
            <a:ext cx="3321458" cy="160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89E-C623-4441-973A-4AA1D7C5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Publish/subscribe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34278FF-0E44-4B03-9A40-17E3163BD5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084" y="1212075"/>
            <a:ext cx="6826601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B0FD-5C6F-4C9D-A1C8-E1F862F9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C1AD-A363-4A93-81E4-64D00D8C1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considering all the options, publish/subscribe was selected to be the best – event driven,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60745039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71</TotalTime>
  <Words>171</Words>
  <Application>Microsoft Office PowerPoint</Application>
  <PresentationFormat>On-screen Show (16:9)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Depth</vt:lpstr>
      <vt:lpstr>Notification Central</vt:lpstr>
      <vt:lpstr>Overview</vt:lpstr>
      <vt:lpstr>Main drivers</vt:lpstr>
      <vt:lpstr>Architecture diagram option 1</vt:lpstr>
      <vt:lpstr>Architecture design option 2</vt:lpstr>
      <vt:lpstr>Publish/subscribe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 Central</dc:title>
  <cp:lastModifiedBy>Rachel Beal</cp:lastModifiedBy>
  <cp:revision>15</cp:revision>
  <dcterms:modified xsi:type="dcterms:W3CDTF">2021-04-03T18:58:44Z</dcterms:modified>
</cp:coreProperties>
</file>