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La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Lato-italic.fntdata"/><Relationship Id="rId10" Type="http://schemas.openxmlformats.org/officeDocument/2006/relationships/font" Target="fonts/Lato-bold.fntdata"/><Relationship Id="rId12" Type="http://schemas.openxmlformats.org/officeDocument/2006/relationships/font" Target="fonts/Lato-boldItalic.fntdata"/><Relationship Id="rId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f42526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f4252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f42526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f42526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Notification Central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lnSpc>
                <a:spcPct val="150000"/>
              </a:lnSpc>
              <a:spcBef>
                <a:spcPts val="500"/>
              </a:spcBef>
              <a:spcAft>
                <a:spcPts val="0"/>
              </a:spcAft>
              <a:buClr>
                <a:schemeClr val="dk1"/>
              </a:buClr>
              <a:buSzPct val="36065"/>
              <a:buFont typeface="Arial"/>
              <a:buNone/>
            </a:pPr>
            <a:r>
              <a:rPr lang="en" sz="3050">
                <a:solidFill>
                  <a:srgbClr val="2D3B45"/>
                </a:solidFill>
                <a:highlight>
                  <a:srgbClr val="FFFFFF"/>
                </a:highlight>
                <a:latin typeface="Lato"/>
                <a:ea typeface="Lato"/>
                <a:cs typeface="Lato"/>
                <a:sym typeface="Lato"/>
              </a:rPr>
              <a:t>Architecture Presentation</a:t>
            </a:r>
            <a:endParaRPr sz="3050">
              <a:solidFill>
                <a:srgbClr val="2D3B45"/>
              </a:solidFill>
              <a:highlight>
                <a:srgbClr val="FFFFFF"/>
              </a:highlight>
              <a:latin typeface="Lato"/>
              <a:ea typeface="Lato"/>
              <a:cs typeface="Lato"/>
              <a:sym typeface="Lato"/>
            </a:endParaRPr>
          </a:p>
          <a:p>
            <a:pPr indent="0" lvl="0" marL="0" rtl="0" algn="l">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Each team must prepare a 6-slide presentation that describes their project and then presents the high-level design (architecture) that they believe will meet their needs and allow them to fully implement their system. Use one or more architectural views from the text (e.g., repository, client server). You must submit a 6-slide slide presentation in PDF format that contains these specific slides:</a:t>
            </a:r>
            <a:endParaRPr sz="1200">
              <a:solidFill>
                <a:srgbClr val="2D3B45"/>
              </a:solidFill>
              <a:highlight>
                <a:srgbClr val="FFFFFF"/>
              </a:highlight>
              <a:latin typeface="Lato"/>
              <a:ea typeface="Lato"/>
              <a:cs typeface="Lato"/>
              <a:sym typeface="Lato"/>
            </a:endParaRPr>
          </a:p>
          <a:p>
            <a:pPr indent="-276225" lvl="0" marL="698500" rtl="0" algn="l">
              <a:spcBef>
                <a:spcPts val="90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Team / project name and team member names</a:t>
            </a:r>
            <a:endParaRPr sz="1200">
              <a:solidFill>
                <a:srgbClr val="2D3B45"/>
              </a:solidFill>
              <a:highlight>
                <a:srgbClr val="FFFFFF"/>
              </a:highlight>
              <a:latin typeface="Lato"/>
              <a:ea typeface="Lato"/>
              <a:cs typeface="Lato"/>
              <a:sym typeface="Lato"/>
            </a:endParaRPr>
          </a:p>
          <a:p>
            <a:pPr indent="-276225" lvl="0" marL="698500" rtl="0" algn="l">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Project overview: present a short overview of the project your team is working on</a:t>
            </a:r>
            <a:endParaRPr sz="1200">
              <a:solidFill>
                <a:srgbClr val="2D3B45"/>
              </a:solidFill>
              <a:highlight>
                <a:srgbClr val="FFFFFF"/>
              </a:highlight>
              <a:latin typeface="Lato"/>
              <a:ea typeface="Lato"/>
              <a:cs typeface="Lato"/>
              <a:sym typeface="Lato"/>
            </a:endParaRPr>
          </a:p>
          <a:p>
            <a:pPr indent="-276225" lvl="0" marL="698500" rtl="0" algn="l">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Key architectural drivers: what requirements were essential in driving your architecture decision?</a:t>
            </a:r>
            <a:endParaRPr sz="1200">
              <a:solidFill>
                <a:srgbClr val="2D3B45"/>
              </a:solidFill>
              <a:highlight>
                <a:srgbClr val="FFFFFF"/>
              </a:highlight>
              <a:latin typeface="Lato"/>
              <a:ea typeface="Lato"/>
              <a:cs typeface="Lato"/>
              <a:sym typeface="Lato"/>
            </a:endParaRPr>
          </a:p>
          <a:p>
            <a:pPr indent="-276225" lvl="0" marL="698500" rtl="0" algn="l">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Architectural style choices: present at least two architectural styles and why they were candidates for your system; then state which one you chose</a:t>
            </a:r>
            <a:endParaRPr sz="1200">
              <a:solidFill>
                <a:srgbClr val="2D3B45"/>
              </a:solidFill>
              <a:highlight>
                <a:srgbClr val="FFFFFF"/>
              </a:highlight>
              <a:latin typeface="Lato"/>
              <a:ea typeface="Lato"/>
              <a:cs typeface="Lato"/>
              <a:sym typeface="Lato"/>
            </a:endParaRPr>
          </a:p>
          <a:p>
            <a:pPr indent="-276225" lvl="0" marL="698500" rtl="0" algn="l">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Your architecture: this slide should have only your architecture diagram on it; give a short overview description of it to your audience</a:t>
            </a:r>
            <a:endParaRPr sz="1200">
              <a:solidFill>
                <a:srgbClr val="2D3B45"/>
              </a:solidFill>
              <a:highlight>
                <a:srgbClr val="FFFFFF"/>
              </a:highlight>
              <a:latin typeface="Lato"/>
              <a:ea typeface="Lato"/>
              <a:cs typeface="Lato"/>
              <a:sym typeface="Lato"/>
            </a:endParaRPr>
          </a:p>
          <a:p>
            <a:pPr indent="-276225" lvl="0" marL="698500" rtl="0" algn="l">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Conclusion: this concluding slide should restate your chosen architectural style, and then list issues / risks / open questions / anything else that you still are not sure of and that class expertise might help you in.</a:t>
            </a:r>
            <a:endParaRPr sz="1200">
              <a:solidFill>
                <a:srgbClr val="2D3B45"/>
              </a:solidFill>
              <a:highlight>
                <a:srgbClr val="FFFFFF"/>
              </a:highlight>
              <a:latin typeface="Lato"/>
              <a:ea typeface="Lato"/>
              <a:cs typeface="Lato"/>
              <a:sym typeface="Lato"/>
            </a:endParaRPr>
          </a:p>
          <a:p>
            <a:pPr indent="0" lvl="0" marL="0" rtl="0" algn="l">
              <a:spcBef>
                <a:spcPts val="10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As an audience member you should listen and ask questions of other teams so that you are convinced their design choices are good ones. If you have any insights to help other teams, feel free to offer them!</a:t>
            </a:r>
            <a:endParaRPr sz="1200">
              <a:solidFill>
                <a:srgbClr val="2D3B45"/>
              </a:solidFill>
              <a:highlight>
                <a:srgbClr val="FFFFFF"/>
              </a:highlight>
              <a:latin typeface="Lato"/>
              <a:ea typeface="Lato"/>
              <a:cs typeface="Lato"/>
              <a:sym typeface="Lato"/>
            </a:endParaRPr>
          </a:p>
          <a:p>
            <a:pPr indent="0" lvl="0" marL="0" rtl="0" algn="l">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We will need to go rather quick through the team presentations, so your team must practice and be sure that your presentation takes no more than 6 minutes. With questions and team turnaround, we can get through all teams in a lab period. </a:t>
            </a:r>
            <a:r>
              <a:rPr b="1" lang="en" sz="1200">
                <a:solidFill>
                  <a:srgbClr val="2D3B45"/>
                </a:solidFill>
                <a:highlight>
                  <a:srgbClr val="FFFFFF"/>
                </a:highlight>
                <a:latin typeface="Lato"/>
                <a:ea typeface="Lato"/>
                <a:cs typeface="Lato"/>
                <a:sym typeface="Lato"/>
              </a:rPr>
              <a:t>We will run the presentations off of the professor's stream, so submitting your PDF is an absolute must. </a:t>
            </a:r>
            <a:endParaRPr b="1" sz="1200">
              <a:solidFill>
                <a:srgbClr val="2D3B45"/>
              </a:solidFill>
              <a:highlight>
                <a:srgbClr val="FFFFFF"/>
              </a:highlight>
              <a:latin typeface="Lato"/>
              <a:ea typeface="Lato"/>
              <a:cs typeface="Lato"/>
              <a:sym typeface="Lato"/>
            </a:endParaRPr>
          </a:p>
          <a:p>
            <a:pPr indent="0" lvl="0" marL="0" rtl="0" algn="l">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The information from this presentation also goes on the Architecture Page assignment. </a:t>
            </a:r>
            <a:endParaRPr sz="1200">
              <a:solidFill>
                <a:srgbClr val="2D3B45"/>
              </a:solidFill>
              <a:highlight>
                <a:srgbClr val="FFFFFF"/>
              </a:highlight>
              <a:latin typeface="Lato"/>
              <a:ea typeface="Lato"/>
              <a:cs typeface="Lato"/>
              <a:sym typeface="Lato"/>
            </a:endParaRPr>
          </a:p>
          <a:p>
            <a:pPr indent="0" lvl="0" marL="0" rtl="0" algn="l">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What to Submit</a:t>
            </a:r>
            <a:endParaRPr sz="1200">
              <a:solidFill>
                <a:srgbClr val="2D3B45"/>
              </a:solidFill>
              <a:highlight>
                <a:srgbClr val="FFFFFF"/>
              </a:highlight>
              <a:latin typeface="Lato"/>
              <a:ea typeface="Lato"/>
              <a:cs typeface="Lato"/>
              <a:sym typeface="Lato"/>
            </a:endParaRPr>
          </a:p>
          <a:p>
            <a:pPr indent="-276225" lvl="0" marL="698500" rtl="0" algn="l">
              <a:spcBef>
                <a:spcPts val="900"/>
              </a:spcBef>
              <a:spcAft>
                <a:spcPts val="0"/>
              </a:spcAft>
              <a:buClr>
                <a:srgbClr val="2D3B45"/>
              </a:buClr>
              <a:buSzPct val="100000"/>
              <a:buFont typeface="Lato"/>
              <a:buChar char="●"/>
            </a:pPr>
            <a:r>
              <a:rPr lang="en" sz="1200">
                <a:solidFill>
                  <a:srgbClr val="2D3B45"/>
                </a:solidFill>
                <a:highlight>
                  <a:srgbClr val="FFFFFF"/>
                </a:highlight>
                <a:latin typeface="Lato"/>
                <a:ea typeface="Lato"/>
                <a:cs typeface="Lato"/>
                <a:sym typeface="Lato"/>
              </a:rPr>
              <a:t>Your PDF presentation that will be shown in class.</a:t>
            </a:r>
            <a:endParaRPr sz="1200">
              <a:solidFill>
                <a:srgbClr val="2D3B45"/>
              </a:solidFill>
              <a:highlight>
                <a:srgbClr val="FFFFFF"/>
              </a:highlight>
              <a:latin typeface="Lato"/>
              <a:ea typeface="Lato"/>
              <a:cs typeface="Lato"/>
              <a:sym typeface="Lato"/>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diagram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