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1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1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11.jpg"/><Relationship Id="rId6" Type="http://schemas.openxmlformats.org/officeDocument/2006/relationships/image" Target="../media/image4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99" y="1497336"/>
            <a:ext cx="18460170" cy="80521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86571" y="10087032"/>
            <a:ext cx="5110480" cy="796290"/>
          </a:xfrm>
          <a:custGeom>
            <a:avLst/>
            <a:gdLst/>
            <a:ahLst/>
            <a:cxnLst/>
            <a:rect l="l" t="t" r="r" b="b"/>
            <a:pathLst>
              <a:path w="5110480" h="796290">
                <a:moveTo>
                  <a:pt x="313829" y="121664"/>
                </a:moveTo>
                <a:lnTo>
                  <a:pt x="186512" y="121664"/>
                </a:lnTo>
                <a:lnTo>
                  <a:pt x="186512" y="624683"/>
                </a:lnTo>
                <a:lnTo>
                  <a:pt x="313829" y="624683"/>
                </a:lnTo>
                <a:lnTo>
                  <a:pt x="313829" y="121664"/>
                </a:lnTo>
                <a:close/>
              </a:path>
              <a:path w="5110480" h="796290">
                <a:moveTo>
                  <a:pt x="500341" y="15468"/>
                </a:moveTo>
                <a:lnTo>
                  <a:pt x="0" y="15468"/>
                </a:lnTo>
                <a:lnTo>
                  <a:pt x="0" y="121664"/>
                </a:lnTo>
                <a:lnTo>
                  <a:pt x="500341" y="121664"/>
                </a:lnTo>
                <a:lnTo>
                  <a:pt x="500341" y="15468"/>
                </a:lnTo>
                <a:close/>
              </a:path>
              <a:path w="5110480" h="796290">
                <a:moveTo>
                  <a:pt x="657851" y="167772"/>
                </a:moveTo>
                <a:lnTo>
                  <a:pt x="532914" y="167772"/>
                </a:lnTo>
                <a:lnTo>
                  <a:pt x="532914" y="796025"/>
                </a:lnTo>
                <a:lnTo>
                  <a:pt x="659636" y="796025"/>
                </a:lnTo>
                <a:lnTo>
                  <a:pt x="659636" y="551506"/>
                </a:lnTo>
                <a:lnTo>
                  <a:pt x="939806" y="551506"/>
                </a:lnTo>
                <a:lnTo>
                  <a:pt x="940520" y="550521"/>
                </a:lnTo>
                <a:lnTo>
                  <a:pt x="950934" y="531278"/>
                </a:lnTo>
                <a:lnTo>
                  <a:pt x="753041" y="531278"/>
                </a:lnTo>
                <a:lnTo>
                  <a:pt x="738297" y="530237"/>
                </a:lnTo>
                <a:lnTo>
                  <a:pt x="700984" y="514620"/>
                </a:lnTo>
                <a:lnTo>
                  <a:pt x="674546" y="481657"/>
                </a:lnTo>
                <a:lnTo>
                  <a:pt x="659784" y="434378"/>
                </a:lnTo>
                <a:lnTo>
                  <a:pt x="656958" y="396227"/>
                </a:lnTo>
                <a:lnTo>
                  <a:pt x="657665" y="376520"/>
                </a:lnTo>
                <a:lnTo>
                  <a:pt x="668262" y="325430"/>
                </a:lnTo>
                <a:lnTo>
                  <a:pt x="690740" y="288060"/>
                </a:lnTo>
                <a:lnTo>
                  <a:pt x="724484" y="266754"/>
                </a:lnTo>
                <a:lnTo>
                  <a:pt x="753041" y="262664"/>
                </a:lnTo>
                <a:lnTo>
                  <a:pt x="951242" y="262664"/>
                </a:lnTo>
                <a:lnTo>
                  <a:pt x="941103" y="244518"/>
                </a:lnTo>
                <a:lnTo>
                  <a:pt x="657851" y="244518"/>
                </a:lnTo>
                <a:lnTo>
                  <a:pt x="657851" y="167772"/>
                </a:lnTo>
                <a:close/>
              </a:path>
              <a:path w="5110480" h="796290">
                <a:moveTo>
                  <a:pt x="939806" y="551506"/>
                </a:moveTo>
                <a:lnTo>
                  <a:pt x="663503" y="551506"/>
                </a:lnTo>
                <a:lnTo>
                  <a:pt x="668299" y="561006"/>
                </a:lnTo>
                <a:lnTo>
                  <a:pt x="697247" y="598115"/>
                </a:lnTo>
                <a:lnTo>
                  <a:pt x="730433" y="619924"/>
                </a:lnTo>
                <a:lnTo>
                  <a:pt x="775444" y="631357"/>
                </a:lnTo>
                <a:lnTo>
                  <a:pt x="793199" y="632120"/>
                </a:lnTo>
                <a:lnTo>
                  <a:pt x="818595" y="630447"/>
                </a:lnTo>
                <a:lnTo>
                  <a:pt x="865595" y="617060"/>
                </a:lnTo>
                <a:lnTo>
                  <a:pt x="907204" y="590233"/>
                </a:lnTo>
                <a:lnTo>
                  <a:pt x="939806" y="551506"/>
                </a:lnTo>
                <a:close/>
              </a:path>
              <a:path w="5110480" h="796290">
                <a:moveTo>
                  <a:pt x="951242" y="262664"/>
                </a:moveTo>
                <a:lnTo>
                  <a:pt x="753041" y="262664"/>
                </a:lnTo>
                <a:lnTo>
                  <a:pt x="768044" y="263724"/>
                </a:lnTo>
                <a:lnTo>
                  <a:pt x="781821" y="266903"/>
                </a:lnTo>
                <a:lnTo>
                  <a:pt x="815751" y="288916"/>
                </a:lnTo>
                <a:lnTo>
                  <a:pt x="838117" y="326620"/>
                </a:lnTo>
                <a:lnTo>
                  <a:pt x="848435" y="377041"/>
                </a:lnTo>
                <a:lnTo>
                  <a:pt x="849123" y="396227"/>
                </a:lnTo>
                <a:lnTo>
                  <a:pt x="848416" y="415581"/>
                </a:lnTo>
                <a:lnTo>
                  <a:pt x="837819" y="466727"/>
                </a:lnTo>
                <a:lnTo>
                  <a:pt x="815453" y="504878"/>
                </a:lnTo>
                <a:lnTo>
                  <a:pt x="781598" y="527039"/>
                </a:lnTo>
                <a:lnTo>
                  <a:pt x="753041" y="531278"/>
                </a:lnTo>
                <a:lnTo>
                  <a:pt x="950934" y="531278"/>
                </a:lnTo>
                <a:lnTo>
                  <a:pt x="972349" y="467322"/>
                </a:lnTo>
                <a:lnTo>
                  <a:pt x="978522" y="396822"/>
                </a:lnTo>
                <a:lnTo>
                  <a:pt x="976941" y="359211"/>
                </a:lnTo>
                <a:lnTo>
                  <a:pt x="972200" y="324909"/>
                </a:lnTo>
                <a:lnTo>
                  <a:pt x="964299" y="293917"/>
                </a:lnTo>
                <a:lnTo>
                  <a:pt x="953237" y="266234"/>
                </a:lnTo>
                <a:lnTo>
                  <a:pt x="951242" y="262664"/>
                </a:lnTo>
                <a:close/>
              </a:path>
              <a:path w="5110480" h="796290">
                <a:moveTo>
                  <a:pt x="793496" y="161822"/>
                </a:moveTo>
                <a:lnTo>
                  <a:pt x="742964" y="169185"/>
                </a:lnTo>
                <a:lnTo>
                  <a:pt x="706041" y="189338"/>
                </a:lnTo>
                <a:lnTo>
                  <a:pt x="673691" y="225927"/>
                </a:lnTo>
                <a:lnTo>
                  <a:pt x="663503" y="244518"/>
                </a:lnTo>
                <a:lnTo>
                  <a:pt x="941103" y="244518"/>
                </a:lnTo>
                <a:lnTo>
                  <a:pt x="905772" y="202594"/>
                </a:lnTo>
                <a:lnTo>
                  <a:pt x="864108" y="176547"/>
                </a:lnTo>
                <a:lnTo>
                  <a:pt x="818000" y="163458"/>
                </a:lnTo>
                <a:lnTo>
                  <a:pt x="793496" y="161822"/>
                </a:lnTo>
                <a:close/>
              </a:path>
              <a:path w="5110480" h="796290">
                <a:moveTo>
                  <a:pt x="1075348" y="688341"/>
                </a:moveTo>
                <a:lnTo>
                  <a:pt x="1046791" y="782936"/>
                </a:lnTo>
                <a:lnTo>
                  <a:pt x="1054079" y="785632"/>
                </a:lnTo>
                <a:lnTo>
                  <a:pt x="1062259" y="788068"/>
                </a:lnTo>
                <a:lnTo>
                  <a:pt x="1103161" y="795058"/>
                </a:lnTo>
                <a:lnTo>
                  <a:pt x="1126512" y="796025"/>
                </a:lnTo>
                <a:lnTo>
                  <a:pt x="1149157" y="795077"/>
                </a:lnTo>
                <a:lnTo>
                  <a:pt x="1189315" y="787491"/>
                </a:lnTo>
                <a:lnTo>
                  <a:pt x="1237245" y="762783"/>
                </a:lnTo>
                <a:lnTo>
                  <a:pt x="1272290" y="724037"/>
                </a:lnTo>
                <a:lnTo>
                  <a:pt x="1287806" y="695778"/>
                </a:lnTo>
                <a:lnTo>
                  <a:pt x="1115506" y="695778"/>
                </a:lnTo>
                <a:lnTo>
                  <a:pt x="1106303" y="695090"/>
                </a:lnTo>
                <a:lnTo>
                  <a:pt x="1096542" y="693621"/>
                </a:lnTo>
                <a:lnTo>
                  <a:pt x="1086224" y="691372"/>
                </a:lnTo>
                <a:lnTo>
                  <a:pt x="1075348" y="688341"/>
                </a:lnTo>
                <a:close/>
              </a:path>
              <a:path w="5110480" h="796290">
                <a:moveTo>
                  <a:pt x="1145253" y="167772"/>
                </a:moveTo>
                <a:lnTo>
                  <a:pt x="1011987" y="167772"/>
                </a:lnTo>
                <a:lnTo>
                  <a:pt x="1175892" y="637772"/>
                </a:lnTo>
                <a:lnTo>
                  <a:pt x="1168455" y="657107"/>
                </a:lnTo>
                <a:lnTo>
                  <a:pt x="1139880" y="691316"/>
                </a:lnTo>
                <a:lnTo>
                  <a:pt x="1115506" y="695778"/>
                </a:lnTo>
                <a:lnTo>
                  <a:pt x="1287806" y="695778"/>
                </a:lnTo>
                <a:lnTo>
                  <a:pt x="1289692" y="691911"/>
                </a:lnTo>
                <a:lnTo>
                  <a:pt x="1296664" y="674063"/>
                </a:lnTo>
                <a:lnTo>
                  <a:pt x="1356556" y="503316"/>
                </a:lnTo>
                <a:lnTo>
                  <a:pt x="1239848" y="503316"/>
                </a:lnTo>
                <a:lnTo>
                  <a:pt x="1145253" y="167772"/>
                </a:lnTo>
                <a:close/>
              </a:path>
              <a:path w="5110480" h="796290">
                <a:moveTo>
                  <a:pt x="1474253" y="167772"/>
                </a:moveTo>
                <a:lnTo>
                  <a:pt x="1340094" y="167772"/>
                </a:lnTo>
                <a:lnTo>
                  <a:pt x="1244607" y="503316"/>
                </a:lnTo>
                <a:lnTo>
                  <a:pt x="1356556" y="503316"/>
                </a:lnTo>
                <a:lnTo>
                  <a:pt x="1474253" y="167772"/>
                </a:lnTo>
                <a:close/>
              </a:path>
              <a:path w="5110480" h="796290">
                <a:moveTo>
                  <a:pt x="1822476" y="15077"/>
                </a:moveTo>
                <a:lnTo>
                  <a:pt x="1775291" y="15468"/>
                </a:lnTo>
                <a:lnTo>
                  <a:pt x="1716745" y="20971"/>
                </a:lnTo>
                <a:lnTo>
                  <a:pt x="1665748" y="36291"/>
                </a:lnTo>
                <a:lnTo>
                  <a:pt x="1622299" y="61427"/>
                </a:lnTo>
                <a:lnTo>
                  <a:pt x="1586398" y="96379"/>
                </a:lnTo>
                <a:lnTo>
                  <a:pt x="1563267" y="131683"/>
                </a:lnTo>
                <a:lnTo>
                  <a:pt x="1545276" y="173816"/>
                </a:lnTo>
                <a:lnTo>
                  <a:pt x="1532425" y="222780"/>
                </a:lnTo>
                <a:lnTo>
                  <a:pt x="1524715" y="278573"/>
                </a:lnTo>
                <a:lnTo>
                  <a:pt x="1522145" y="341196"/>
                </a:lnTo>
                <a:lnTo>
                  <a:pt x="1522145" y="378677"/>
                </a:lnTo>
                <a:lnTo>
                  <a:pt x="1523837" y="418537"/>
                </a:lnTo>
                <a:lnTo>
                  <a:pt x="1537372" y="488443"/>
                </a:lnTo>
                <a:lnTo>
                  <a:pt x="1564311" y="545166"/>
                </a:lnTo>
                <a:lnTo>
                  <a:pt x="1602982" y="588150"/>
                </a:lnTo>
                <a:lnTo>
                  <a:pt x="1652882" y="617209"/>
                </a:lnTo>
                <a:lnTo>
                  <a:pt x="1712673" y="631785"/>
                </a:lnTo>
                <a:lnTo>
                  <a:pt x="1746139" y="633607"/>
                </a:lnTo>
                <a:lnTo>
                  <a:pt x="1779455" y="631859"/>
                </a:lnTo>
                <a:lnTo>
                  <a:pt x="1838949" y="617878"/>
                </a:lnTo>
                <a:lnTo>
                  <a:pt x="1888682" y="590084"/>
                </a:lnTo>
                <a:lnTo>
                  <a:pt x="1927204" y="550372"/>
                </a:lnTo>
                <a:lnTo>
                  <a:pt x="1936456" y="535443"/>
                </a:lnTo>
                <a:lnTo>
                  <a:pt x="1746734" y="535443"/>
                </a:lnTo>
                <a:lnTo>
                  <a:pt x="1725483" y="533342"/>
                </a:lnTo>
                <a:lnTo>
                  <a:pt x="1690233" y="516535"/>
                </a:lnTo>
                <a:lnTo>
                  <a:pt x="1665171" y="483330"/>
                </a:lnTo>
                <a:lnTo>
                  <a:pt x="1652529" y="437073"/>
                </a:lnTo>
                <a:lnTo>
                  <a:pt x="1650949" y="409316"/>
                </a:lnTo>
                <a:lnTo>
                  <a:pt x="1651358" y="395149"/>
                </a:lnTo>
                <a:lnTo>
                  <a:pt x="1661249" y="346569"/>
                </a:lnTo>
                <a:lnTo>
                  <a:pt x="1683094" y="311784"/>
                </a:lnTo>
                <a:lnTo>
                  <a:pt x="1715630" y="291872"/>
                </a:lnTo>
                <a:lnTo>
                  <a:pt x="1746139" y="287354"/>
                </a:lnTo>
                <a:lnTo>
                  <a:pt x="1943374" y="287354"/>
                </a:lnTo>
                <a:lnTo>
                  <a:pt x="1938417" y="279025"/>
                </a:lnTo>
                <a:lnTo>
                  <a:pt x="1620012" y="279025"/>
                </a:lnTo>
                <a:lnTo>
                  <a:pt x="1623433" y="252253"/>
                </a:lnTo>
                <a:lnTo>
                  <a:pt x="1634737" y="206740"/>
                </a:lnTo>
                <a:lnTo>
                  <a:pt x="1652250" y="171620"/>
                </a:lnTo>
                <a:lnTo>
                  <a:pt x="1693189" y="136537"/>
                </a:lnTo>
                <a:lnTo>
                  <a:pt x="1731414" y="124118"/>
                </a:lnTo>
                <a:lnTo>
                  <a:pt x="1779455" y="119582"/>
                </a:lnTo>
                <a:lnTo>
                  <a:pt x="1801914" y="119043"/>
                </a:lnTo>
                <a:lnTo>
                  <a:pt x="1822588" y="118318"/>
                </a:lnTo>
                <a:lnTo>
                  <a:pt x="1874366" y="114804"/>
                </a:lnTo>
                <a:lnTo>
                  <a:pt x="1914803" y="106493"/>
                </a:lnTo>
                <a:lnTo>
                  <a:pt x="1957639" y="82696"/>
                </a:lnTo>
                <a:lnTo>
                  <a:pt x="1926062" y="15170"/>
                </a:lnTo>
                <a:lnTo>
                  <a:pt x="1836569" y="15170"/>
                </a:lnTo>
                <a:lnTo>
                  <a:pt x="1822476" y="15077"/>
                </a:lnTo>
                <a:close/>
              </a:path>
              <a:path w="5110480" h="796290">
                <a:moveTo>
                  <a:pt x="1943374" y="287354"/>
                </a:moveTo>
                <a:lnTo>
                  <a:pt x="1746139" y="287354"/>
                </a:lnTo>
                <a:lnTo>
                  <a:pt x="1760343" y="288246"/>
                </a:lnTo>
                <a:lnTo>
                  <a:pt x="1773506" y="290924"/>
                </a:lnTo>
                <a:lnTo>
                  <a:pt x="1815374" y="319183"/>
                </a:lnTo>
                <a:lnTo>
                  <a:pt x="1834208" y="357556"/>
                </a:lnTo>
                <a:lnTo>
                  <a:pt x="1840734" y="409316"/>
                </a:lnTo>
                <a:lnTo>
                  <a:pt x="1840009" y="428261"/>
                </a:lnTo>
                <a:lnTo>
                  <a:pt x="1829132" y="476841"/>
                </a:lnTo>
                <a:lnTo>
                  <a:pt x="1806655" y="511868"/>
                </a:lnTo>
                <a:lnTo>
                  <a:pt x="1773803" y="531650"/>
                </a:lnTo>
                <a:lnTo>
                  <a:pt x="1746734" y="535443"/>
                </a:lnTo>
                <a:lnTo>
                  <a:pt x="1936456" y="535443"/>
                </a:lnTo>
                <a:lnTo>
                  <a:pt x="1954143" y="499356"/>
                </a:lnTo>
                <a:lnTo>
                  <a:pt x="1967827" y="438821"/>
                </a:lnTo>
                <a:lnTo>
                  <a:pt x="1969537" y="405151"/>
                </a:lnTo>
                <a:lnTo>
                  <a:pt x="1968013" y="372876"/>
                </a:lnTo>
                <a:lnTo>
                  <a:pt x="1963439" y="342981"/>
                </a:lnTo>
                <a:lnTo>
                  <a:pt x="1955817" y="315465"/>
                </a:lnTo>
                <a:lnTo>
                  <a:pt x="1945145" y="290329"/>
                </a:lnTo>
                <a:lnTo>
                  <a:pt x="1943374" y="287354"/>
                </a:lnTo>
                <a:close/>
              </a:path>
              <a:path w="5110480" h="796290">
                <a:moveTo>
                  <a:pt x="1774696" y="191272"/>
                </a:moveTo>
                <a:lnTo>
                  <a:pt x="1724052" y="196998"/>
                </a:lnTo>
                <a:lnTo>
                  <a:pt x="1682183" y="214177"/>
                </a:lnTo>
                <a:lnTo>
                  <a:pt x="1649164" y="241841"/>
                </a:lnTo>
                <a:lnTo>
                  <a:pt x="1624474" y="279025"/>
                </a:lnTo>
                <a:lnTo>
                  <a:pt x="1938417" y="279025"/>
                </a:lnTo>
                <a:lnTo>
                  <a:pt x="1915844" y="248014"/>
                </a:lnTo>
                <a:lnTo>
                  <a:pt x="1876727" y="216854"/>
                </a:lnTo>
                <a:lnTo>
                  <a:pt x="1829355" y="197667"/>
                </a:lnTo>
                <a:lnTo>
                  <a:pt x="1774696" y="191272"/>
                </a:lnTo>
                <a:close/>
              </a:path>
              <a:path w="5110480" h="796290">
                <a:moveTo>
                  <a:pt x="1918968" y="0"/>
                </a:moveTo>
                <a:lnTo>
                  <a:pt x="1873771" y="13776"/>
                </a:lnTo>
                <a:lnTo>
                  <a:pt x="1836569" y="15170"/>
                </a:lnTo>
                <a:lnTo>
                  <a:pt x="1926062" y="15170"/>
                </a:lnTo>
                <a:lnTo>
                  <a:pt x="1918968" y="0"/>
                </a:lnTo>
                <a:close/>
              </a:path>
              <a:path w="5110480" h="796290">
                <a:moveTo>
                  <a:pt x="2260090" y="161822"/>
                </a:moveTo>
                <a:lnTo>
                  <a:pt x="2195464" y="169259"/>
                </a:lnTo>
                <a:lnTo>
                  <a:pt x="2140210" y="191569"/>
                </a:lnTo>
                <a:lnTo>
                  <a:pt x="2095664" y="226968"/>
                </a:lnTo>
                <a:lnTo>
                  <a:pt x="2062571" y="274265"/>
                </a:lnTo>
                <a:lnTo>
                  <a:pt x="2042045" y="331677"/>
                </a:lnTo>
                <a:lnTo>
                  <a:pt x="2035203" y="398012"/>
                </a:lnTo>
                <a:lnTo>
                  <a:pt x="2036914" y="432054"/>
                </a:lnTo>
                <a:lnTo>
                  <a:pt x="2050597" y="493778"/>
                </a:lnTo>
                <a:lnTo>
                  <a:pt x="2077686" y="546486"/>
                </a:lnTo>
                <a:lnTo>
                  <a:pt x="2116505" y="587834"/>
                </a:lnTo>
                <a:lnTo>
                  <a:pt x="2166666" y="617042"/>
                </a:lnTo>
                <a:lnTo>
                  <a:pt x="2226606" y="631767"/>
                </a:lnTo>
                <a:lnTo>
                  <a:pt x="2260090" y="633607"/>
                </a:lnTo>
                <a:lnTo>
                  <a:pt x="2293555" y="631767"/>
                </a:lnTo>
                <a:lnTo>
                  <a:pt x="2353346" y="617042"/>
                </a:lnTo>
                <a:lnTo>
                  <a:pt x="2403506" y="587834"/>
                </a:lnTo>
                <a:lnTo>
                  <a:pt x="2442475" y="546486"/>
                </a:lnTo>
                <a:lnTo>
                  <a:pt x="2449153" y="535443"/>
                </a:lnTo>
                <a:lnTo>
                  <a:pt x="2260685" y="535443"/>
                </a:lnTo>
                <a:lnTo>
                  <a:pt x="2245402" y="534327"/>
                </a:lnTo>
                <a:lnTo>
                  <a:pt x="2207140" y="517594"/>
                </a:lnTo>
                <a:lnTo>
                  <a:pt x="2180870" y="483014"/>
                </a:lnTo>
                <a:lnTo>
                  <a:pt x="2166685" y="434824"/>
                </a:lnTo>
                <a:lnTo>
                  <a:pt x="2164007" y="397120"/>
                </a:lnTo>
                <a:lnTo>
                  <a:pt x="2164677" y="377729"/>
                </a:lnTo>
                <a:lnTo>
                  <a:pt x="2174716" y="326025"/>
                </a:lnTo>
                <a:lnTo>
                  <a:pt x="2197082" y="286536"/>
                </a:lnTo>
                <a:lnTo>
                  <a:pt x="2231384" y="263036"/>
                </a:lnTo>
                <a:lnTo>
                  <a:pt x="2260685" y="258500"/>
                </a:lnTo>
                <a:lnTo>
                  <a:pt x="2448116" y="258500"/>
                </a:lnTo>
                <a:lnTo>
                  <a:pt x="2442475" y="249129"/>
                </a:lnTo>
                <a:lnTo>
                  <a:pt x="2403506" y="207781"/>
                </a:lnTo>
                <a:lnTo>
                  <a:pt x="2353346" y="178555"/>
                </a:lnTo>
                <a:lnTo>
                  <a:pt x="2293555" y="163682"/>
                </a:lnTo>
                <a:lnTo>
                  <a:pt x="2260090" y="161822"/>
                </a:lnTo>
                <a:close/>
              </a:path>
              <a:path w="5110480" h="796290">
                <a:moveTo>
                  <a:pt x="2448116" y="258500"/>
                </a:moveTo>
                <a:lnTo>
                  <a:pt x="2260685" y="258500"/>
                </a:lnTo>
                <a:lnTo>
                  <a:pt x="2275800" y="259634"/>
                </a:lnTo>
                <a:lnTo>
                  <a:pt x="2289613" y="263036"/>
                </a:lnTo>
                <a:lnTo>
                  <a:pt x="2323246" y="286536"/>
                </a:lnTo>
                <a:lnTo>
                  <a:pt x="2345165" y="326025"/>
                </a:lnTo>
                <a:lnTo>
                  <a:pt x="2355484" y="377729"/>
                </a:lnTo>
                <a:lnTo>
                  <a:pt x="2356172" y="397120"/>
                </a:lnTo>
                <a:lnTo>
                  <a:pt x="2355484" y="416511"/>
                </a:lnTo>
                <a:lnTo>
                  <a:pt x="2345165" y="468215"/>
                </a:lnTo>
                <a:lnTo>
                  <a:pt x="2323246" y="507704"/>
                </a:lnTo>
                <a:lnTo>
                  <a:pt x="2289613" y="530981"/>
                </a:lnTo>
                <a:lnTo>
                  <a:pt x="2260685" y="535443"/>
                </a:lnTo>
                <a:lnTo>
                  <a:pt x="2449153" y="535443"/>
                </a:lnTo>
                <a:lnTo>
                  <a:pt x="2469582" y="493778"/>
                </a:lnTo>
                <a:lnTo>
                  <a:pt x="2483265" y="432054"/>
                </a:lnTo>
                <a:lnTo>
                  <a:pt x="2484976" y="398012"/>
                </a:lnTo>
                <a:lnTo>
                  <a:pt x="2483265" y="363729"/>
                </a:lnTo>
                <a:lnTo>
                  <a:pt x="2478134" y="331677"/>
                </a:lnTo>
                <a:lnTo>
                  <a:pt x="2469582" y="301856"/>
                </a:lnTo>
                <a:lnTo>
                  <a:pt x="2457608" y="274265"/>
                </a:lnTo>
                <a:lnTo>
                  <a:pt x="2448116" y="258500"/>
                </a:lnTo>
                <a:close/>
              </a:path>
              <a:path w="5110480" h="796290">
                <a:moveTo>
                  <a:pt x="2963899" y="368265"/>
                </a:moveTo>
                <a:lnTo>
                  <a:pt x="2905298" y="368265"/>
                </a:lnTo>
                <a:lnTo>
                  <a:pt x="2905298" y="468215"/>
                </a:lnTo>
                <a:lnTo>
                  <a:pt x="2897564" y="471450"/>
                </a:lnTo>
                <a:lnTo>
                  <a:pt x="2858019" y="483404"/>
                </a:lnTo>
                <a:lnTo>
                  <a:pt x="2843722" y="486416"/>
                </a:lnTo>
                <a:lnTo>
                  <a:pt x="2843722" y="624683"/>
                </a:lnTo>
                <a:lnTo>
                  <a:pt x="2963899" y="624683"/>
                </a:lnTo>
                <a:lnTo>
                  <a:pt x="2963899" y="368265"/>
                </a:lnTo>
                <a:close/>
              </a:path>
              <a:path w="5110480" h="796290">
                <a:moveTo>
                  <a:pt x="2686957" y="167177"/>
                </a:moveTo>
                <a:lnTo>
                  <a:pt x="2567374" y="167177"/>
                </a:lnTo>
                <a:lnTo>
                  <a:pt x="2567374" y="323050"/>
                </a:lnTo>
                <a:lnTo>
                  <a:pt x="2570907" y="364640"/>
                </a:lnTo>
                <a:lnTo>
                  <a:pt x="2599166" y="429637"/>
                </a:lnTo>
                <a:lnTo>
                  <a:pt x="2654774" y="470743"/>
                </a:lnTo>
                <a:lnTo>
                  <a:pt x="2690898" y="483386"/>
                </a:lnTo>
                <a:lnTo>
                  <a:pt x="2732265" y="490971"/>
                </a:lnTo>
                <a:lnTo>
                  <a:pt x="2778874" y="493499"/>
                </a:lnTo>
                <a:lnTo>
                  <a:pt x="2789472" y="493276"/>
                </a:lnTo>
                <a:lnTo>
                  <a:pt x="2835263" y="488015"/>
                </a:lnTo>
                <a:lnTo>
                  <a:pt x="2843722" y="486416"/>
                </a:lnTo>
                <a:lnTo>
                  <a:pt x="2843722" y="393848"/>
                </a:lnTo>
                <a:lnTo>
                  <a:pt x="2778874" y="393848"/>
                </a:lnTo>
                <a:lnTo>
                  <a:pt x="2762904" y="393439"/>
                </a:lnTo>
                <a:lnTo>
                  <a:pt x="2725032" y="387303"/>
                </a:lnTo>
                <a:lnTo>
                  <a:pt x="2691976" y="356571"/>
                </a:lnTo>
                <a:lnTo>
                  <a:pt x="2686957" y="323050"/>
                </a:lnTo>
                <a:lnTo>
                  <a:pt x="2686957" y="167177"/>
                </a:lnTo>
                <a:close/>
              </a:path>
              <a:path w="5110480" h="796290">
                <a:moveTo>
                  <a:pt x="2905298" y="368265"/>
                </a:moveTo>
                <a:lnTo>
                  <a:pt x="2888064" y="374140"/>
                </a:lnTo>
                <a:lnTo>
                  <a:pt x="2871461" y="379272"/>
                </a:lnTo>
                <a:lnTo>
                  <a:pt x="2855491" y="383659"/>
                </a:lnTo>
                <a:lnTo>
                  <a:pt x="2843722" y="386455"/>
                </a:lnTo>
                <a:lnTo>
                  <a:pt x="2843722" y="486416"/>
                </a:lnTo>
                <a:lnTo>
                  <a:pt x="2888938" y="474610"/>
                </a:lnTo>
                <a:lnTo>
                  <a:pt x="2905298" y="468215"/>
                </a:lnTo>
                <a:lnTo>
                  <a:pt x="2905298" y="368265"/>
                </a:lnTo>
                <a:close/>
              </a:path>
              <a:path w="5110480" h="796290">
                <a:moveTo>
                  <a:pt x="2843722" y="386455"/>
                </a:moveTo>
                <a:lnTo>
                  <a:pt x="2794417" y="393439"/>
                </a:lnTo>
                <a:lnTo>
                  <a:pt x="2778874" y="393848"/>
                </a:lnTo>
                <a:lnTo>
                  <a:pt x="2843722" y="393848"/>
                </a:lnTo>
                <a:lnTo>
                  <a:pt x="2843722" y="386455"/>
                </a:lnTo>
                <a:close/>
              </a:path>
              <a:path w="5110480" h="796290">
                <a:moveTo>
                  <a:pt x="2963899" y="167772"/>
                </a:moveTo>
                <a:lnTo>
                  <a:pt x="2843722" y="167772"/>
                </a:lnTo>
                <a:lnTo>
                  <a:pt x="2843722" y="386455"/>
                </a:lnTo>
                <a:lnTo>
                  <a:pt x="2855491" y="383659"/>
                </a:lnTo>
                <a:lnTo>
                  <a:pt x="2871461" y="379272"/>
                </a:lnTo>
                <a:lnTo>
                  <a:pt x="2888064" y="374140"/>
                </a:lnTo>
                <a:lnTo>
                  <a:pt x="2905298" y="368265"/>
                </a:lnTo>
                <a:lnTo>
                  <a:pt x="2963899" y="368265"/>
                </a:lnTo>
                <a:lnTo>
                  <a:pt x="2963899" y="167772"/>
                </a:lnTo>
                <a:close/>
              </a:path>
              <a:path w="5110480" h="796290">
                <a:moveTo>
                  <a:pt x="3183357" y="167772"/>
                </a:moveTo>
                <a:lnTo>
                  <a:pt x="3062287" y="167772"/>
                </a:lnTo>
                <a:lnTo>
                  <a:pt x="3062287" y="624683"/>
                </a:lnTo>
                <a:lnTo>
                  <a:pt x="3188116" y="624683"/>
                </a:lnTo>
                <a:lnTo>
                  <a:pt x="3282400" y="457506"/>
                </a:lnTo>
                <a:lnTo>
                  <a:pt x="3183357" y="457506"/>
                </a:lnTo>
                <a:lnTo>
                  <a:pt x="3183357" y="167772"/>
                </a:lnTo>
                <a:close/>
              </a:path>
              <a:path w="5110480" h="796290">
                <a:moveTo>
                  <a:pt x="3472794" y="334056"/>
                </a:moveTo>
                <a:lnTo>
                  <a:pt x="3352021" y="334056"/>
                </a:lnTo>
                <a:lnTo>
                  <a:pt x="3352021" y="624683"/>
                </a:lnTo>
                <a:lnTo>
                  <a:pt x="3472794" y="624683"/>
                </a:lnTo>
                <a:lnTo>
                  <a:pt x="3472794" y="334056"/>
                </a:lnTo>
                <a:close/>
              </a:path>
              <a:path w="5110480" h="796290">
                <a:moveTo>
                  <a:pt x="3472794" y="167772"/>
                </a:moveTo>
                <a:lnTo>
                  <a:pt x="3347857" y="167772"/>
                </a:lnTo>
                <a:lnTo>
                  <a:pt x="3183357" y="457506"/>
                </a:lnTo>
                <a:lnTo>
                  <a:pt x="3282400" y="457506"/>
                </a:lnTo>
                <a:lnTo>
                  <a:pt x="3352021" y="334056"/>
                </a:lnTo>
                <a:lnTo>
                  <a:pt x="3472794" y="334056"/>
                </a:lnTo>
                <a:lnTo>
                  <a:pt x="3472794" y="167772"/>
                </a:lnTo>
                <a:close/>
              </a:path>
              <a:path w="5110480" h="796290">
                <a:moveTo>
                  <a:pt x="3780227" y="161822"/>
                </a:moveTo>
                <a:lnTo>
                  <a:pt x="3715677" y="169333"/>
                </a:lnTo>
                <a:lnTo>
                  <a:pt x="3660645" y="191867"/>
                </a:lnTo>
                <a:lnTo>
                  <a:pt x="3616099" y="227488"/>
                </a:lnTo>
                <a:lnTo>
                  <a:pt x="3583006" y="274860"/>
                </a:lnTo>
                <a:lnTo>
                  <a:pt x="3562703" y="332123"/>
                </a:lnTo>
                <a:lnTo>
                  <a:pt x="3555936" y="398012"/>
                </a:lnTo>
                <a:lnTo>
                  <a:pt x="3557609" y="431663"/>
                </a:lnTo>
                <a:lnTo>
                  <a:pt x="3570995" y="492942"/>
                </a:lnTo>
                <a:lnTo>
                  <a:pt x="3597693" y="545742"/>
                </a:lnTo>
                <a:lnTo>
                  <a:pt x="3636364" y="587388"/>
                </a:lnTo>
                <a:lnTo>
                  <a:pt x="3686562" y="616874"/>
                </a:lnTo>
                <a:lnTo>
                  <a:pt x="3746948" y="631748"/>
                </a:lnTo>
                <a:lnTo>
                  <a:pt x="3780822" y="633607"/>
                </a:lnTo>
                <a:lnTo>
                  <a:pt x="3810290" y="632213"/>
                </a:lnTo>
                <a:lnTo>
                  <a:pt x="3863091" y="621058"/>
                </a:lnTo>
                <a:lnTo>
                  <a:pt x="3907525" y="599064"/>
                </a:lnTo>
                <a:lnTo>
                  <a:pt x="3942478" y="568127"/>
                </a:lnTo>
                <a:lnTo>
                  <a:pt x="3965153" y="533360"/>
                </a:lnTo>
                <a:lnTo>
                  <a:pt x="3782309" y="533360"/>
                </a:lnTo>
                <a:lnTo>
                  <a:pt x="3768050" y="532356"/>
                </a:lnTo>
                <a:lnTo>
                  <a:pt x="3730847" y="517297"/>
                </a:lnTo>
                <a:lnTo>
                  <a:pt x="3703350" y="485003"/>
                </a:lnTo>
                <a:lnTo>
                  <a:pt x="3687714" y="436683"/>
                </a:lnTo>
                <a:lnTo>
                  <a:pt x="3684740" y="396227"/>
                </a:lnTo>
                <a:lnTo>
                  <a:pt x="3685502" y="375460"/>
                </a:lnTo>
                <a:lnTo>
                  <a:pt x="3696936" y="322753"/>
                </a:lnTo>
                <a:lnTo>
                  <a:pt x="3720585" y="285439"/>
                </a:lnTo>
                <a:lnTo>
                  <a:pt x="3754719" y="264598"/>
                </a:lnTo>
                <a:lnTo>
                  <a:pt x="3782309" y="260582"/>
                </a:lnTo>
                <a:lnTo>
                  <a:pt x="3965141" y="260582"/>
                </a:lnTo>
                <a:lnTo>
                  <a:pt x="3956031" y="244518"/>
                </a:lnTo>
                <a:lnTo>
                  <a:pt x="3925169" y="209640"/>
                </a:lnTo>
                <a:lnTo>
                  <a:pt x="3884936" y="183537"/>
                </a:lnTo>
                <a:lnTo>
                  <a:pt x="3836300" y="167251"/>
                </a:lnTo>
                <a:lnTo>
                  <a:pt x="3809193" y="163180"/>
                </a:lnTo>
                <a:lnTo>
                  <a:pt x="3780227" y="161822"/>
                </a:lnTo>
                <a:close/>
              </a:path>
              <a:path w="5110480" h="796290">
                <a:moveTo>
                  <a:pt x="3984885" y="457208"/>
                </a:moveTo>
                <a:lnTo>
                  <a:pt x="3865303" y="457208"/>
                </a:lnTo>
                <a:lnTo>
                  <a:pt x="3863016" y="468828"/>
                </a:lnTo>
                <a:lnTo>
                  <a:pt x="3859726" y="479593"/>
                </a:lnTo>
                <a:lnTo>
                  <a:pt x="3837267" y="513504"/>
                </a:lnTo>
                <a:lnTo>
                  <a:pt x="3802909" y="531129"/>
                </a:lnTo>
                <a:lnTo>
                  <a:pt x="3782309" y="533360"/>
                </a:lnTo>
                <a:lnTo>
                  <a:pt x="3965153" y="533360"/>
                </a:lnTo>
                <a:lnTo>
                  <a:pt x="3967707" y="528712"/>
                </a:lnTo>
                <a:lnTo>
                  <a:pt x="3976259" y="506439"/>
                </a:lnTo>
                <a:lnTo>
                  <a:pt x="3981985" y="482605"/>
                </a:lnTo>
                <a:lnTo>
                  <a:pt x="3984885" y="457208"/>
                </a:lnTo>
                <a:close/>
              </a:path>
              <a:path w="5110480" h="796290">
                <a:moveTo>
                  <a:pt x="3965141" y="260582"/>
                </a:moveTo>
                <a:lnTo>
                  <a:pt x="3782309" y="260582"/>
                </a:lnTo>
                <a:lnTo>
                  <a:pt x="3798875" y="261902"/>
                </a:lnTo>
                <a:lnTo>
                  <a:pt x="3813767" y="265862"/>
                </a:lnTo>
                <a:lnTo>
                  <a:pt x="3848347" y="292950"/>
                </a:lnTo>
                <a:lnTo>
                  <a:pt x="3865303" y="336734"/>
                </a:lnTo>
                <a:lnTo>
                  <a:pt x="3984885" y="336734"/>
                </a:lnTo>
                <a:lnTo>
                  <a:pt x="3982078" y="311114"/>
                </a:lnTo>
                <a:lnTo>
                  <a:pt x="3976333" y="287205"/>
                </a:lnTo>
                <a:lnTo>
                  <a:pt x="3967651" y="265007"/>
                </a:lnTo>
                <a:lnTo>
                  <a:pt x="3965141" y="260582"/>
                </a:lnTo>
                <a:close/>
              </a:path>
              <a:path w="5110480" h="796290">
                <a:moveTo>
                  <a:pt x="4301689" y="267424"/>
                </a:moveTo>
                <a:lnTo>
                  <a:pt x="4180917" y="267424"/>
                </a:lnTo>
                <a:lnTo>
                  <a:pt x="4180917" y="624683"/>
                </a:lnTo>
                <a:lnTo>
                  <a:pt x="4301689" y="624683"/>
                </a:lnTo>
                <a:lnTo>
                  <a:pt x="4301689" y="267424"/>
                </a:lnTo>
                <a:close/>
              </a:path>
              <a:path w="5110480" h="796290">
                <a:moveTo>
                  <a:pt x="4448936" y="167772"/>
                </a:moveTo>
                <a:lnTo>
                  <a:pt x="4034860" y="167772"/>
                </a:lnTo>
                <a:lnTo>
                  <a:pt x="4034860" y="267424"/>
                </a:lnTo>
                <a:lnTo>
                  <a:pt x="4448936" y="267424"/>
                </a:lnTo>
                <a:lnTo>
                  <a:pt x="4448936" y="167772"/>
                </a:lnTo>
                <a:close/>
              </a:path>
              <a:path w="5110480" h="796290">
                <a:moveTo>
                  <a:pt x="4646827" y="167772"/>
                </a:moveTo>
                <a:lnTo>
                  <a:pt x="4525757" y="167772"/>
                </a:lnTo>
                <a:lnTo>
                  <a:pt x="4525757" y="624683"/>
                </a:lnTo>
                <a:lnTo>
                  <a:pt x="4741719" y="624683"/>
                </a:lnTo>
                <a:lnTo>
                  <a:pt x="4770834" y="623456"/>
                </a:lnTo>
                <a:lnTo>
                  <a:pt x="4822593" y="613640"/>
                </a:lnTo>
                <a:lnTo>
                  <a:pt x="4865540" y="594118"/>
                </a:lnTo>
                <a:lnTo>
                  <a:pt x="4898559" y="566454"/>
                </a:lnTo>
                <a:lnTo>
                  <a:pt x="4921297" y="531166"/>
                </a:lnTo>
                <a:lnTo>
                  <a:pt x="4923496" y="525031"/>
                </a:lnTo>
                <a:lnTo>
                  <a:pt x="4646827" y="525031"/>
                </a:lnTo>
                <a:lnTo>
                  <a:pt x="4646827" y="407829"/>
                </a:lnTo>
                <a:lnTo>
                  <a:pt x="4605181" y="407829"/>
                </a:lnTo>
                <a:lnTo>
                  <a:pt x="4605181" y="308177"/>
                </a:lnTo>
                <a:lnTo>
                  <a:pt x="4646827" y="308177"/>
                </a:lnTo>
                <a:lnTo>
                  <a:pt x="4646827" y="167772"/>
                </a:lnTo>
                <a:close/>
              </a:path>
              <a:path w="5110480" h="796290">
                <a:moveTo>
                  <a:pt x="4741719" y="308177"/>
                </a:moveTo>
                <a:lnTo>
                  <a:pt x="4646827" y="308177"/>
                </a:lnTo>
                <a:lnTo>
                  <a:pt x="4646827" y="407829"/>
                </a:lnTo>
                <a:lnTo>
                  <a:pt x="4741719" y="407829"/>
                </a:lnTo>
                <a:lnTo>
                  <a:pt x="4756927" y="408888"/>
                </a:lnTo>
                <a:lnTo>
                  <a:pt x="4794074" y="424784"/>
                </a:lnTo>
                <a:lnTo>
                  <a:pt x="4814896" y="467917"/>
                </a:lnTo>
                <a:lnTo>
                  <a:pt x="4813483" y="479853"/>
                </a:lnTo>
                <a:lnTo>
                  <a:pt x="4783105" y="515996"/>
                </a:lnTo>
                <a:lnTo>
                  <a:pt x="4741719" y="525031"/>
                </a:lnTo>
                <a:lnTo>
                  <a:pt x="4923496" y="525031"/>
                </a:lnTo>
                <a:lnTo>
                  <a:pt x="4928455" y="511199"/>
                </a:lnTo>
                <a:lnTo>
                  <a:pt x="4932750" y="489818"/>
                </a:lnTo>
                <a:lnTo>
                  <a:pt x="4934181" y="467025"/>
                </a:lnTo>
                <a:lnTo>
                  <a:pt x="4931002" y="432704"/>
                </a:lnTo>
                <a:lnTo>
                  <a:pt x="4905568" y="374996"/>
                </a:lnTo>
                <a:lnTo>
                  <a:pt x="4855389" y="332606"/>
                </a:lnTo>
                <a:lnTo>
                  <a:pt x="4784592" y="310891"/>
                </a:lnTo>
                <a:lnTo>
                  <a:pt x="4741719" y="308177"/>
                </a:lnTo>
                <a:close/>
              </a:path>
              <a:path w="5110480" h="796290">
                <a:moveTo>
                  <a:pt x="4646827" y="308177"/>
                </a:moveTo>
                <a:lnTo>
                  <a:pt x="4605181" y="308177"/>
                </a:lnTo>
                <a:lnTo>
                  <a:pt x="4605181" y="407829"/>
                </a:lnTo>
                <a:lnTo>
                  <a:pt x="4646827" y="407829"/>
                </a:lnTo>
                <a:lnTo>
                  <a:pt x="4646827" y="308177"/>
                </a:lnTo>
                <a:close/>
              </a:path>
              <a:path w="5110480" h="796290">
                <a:moveTo>
                  <a:pt x="5109985" y="167772"/>
                </a:moveTo>
                <a:lnTo>
                  <a:pt x="4983263" y="167772"/>
                </a:lnTo>
                <a:lnTo>
                  <a:pt x="4983263" y="624683"/>
                </a:lnTo>
                <a:lnTo>
                  <a:pt x="5109985" y="624683"/>
                </a:lnTo>
                <a:lnTo>
                  <a:pt x="5109985" y="167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3190" y="1682004"/>
            <a:ext cx="10365343" cy="26243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4098" y="5437232"/>
            <a:ext cx="4095903" cy="40457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2108" y="10465650"/>
            <a:ext cx="3033898" cy="4997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3371" y="9853103"/>
            <a:ext cx="2209966" cy="404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396" y="4779483"/>
            <a:ext cx="5493234" cy="1928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3686" y="7022989"/>
            <a:ext cx="5883548" cy="35048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895" y="7128769"/>
            <a:ext cx="5610037" cy="35037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93689" y="0"/>
            <a:ext cx="2010409" cy="1350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2182" y="1716543"/>
            <a:ext cx="4607189" cy="4597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35199" y="1716543"/>
            <a:ext cx="4607189" cy="4597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4698" y="2515392"/>
            <a:ext cx="3570780" cy="9016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262" y="4319240"/>
            <a:ext cx="13183593" cy="12203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9735" y="10449943"/>
            <a:ext cx="1941694" cy="3198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8348" y="20941"/>
            <a:ext cx="3685751" cy="236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490" y="925721"/>
            <a:ext cx="12333662" cy="9552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8210" y="10544181"/>
            <a:ext cx="1941694" cy="3198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8348" y="0"/>
            <a:ext cx="3685751" cy="23664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69083" y="6303472"/>
            <a:ext cx="4970145" cy="2450465"/>
            <a:chOff x="869083" y="6303472"/>
            <a:chExt cx="4970145" cy="2450465"/>
          </a:xfrm>
        </p:grpSpPr>
        <p:sp>
          <p:nvSpPr>
            <p:cNvPr id="6" name="object 6"/>
            <p:cNvSpPr/>
            <p:nvPr/>
          </p:nvSpPr>
          <p:spPr>
            <a:xfrm>
              <a:off x="3664809" y="7379959"/>
              <a:ext cx="2174240" cy="234950"/>
            </a:xfrm>
            <a:custGeom>
              <a:avLst/>
              <a:gdLst/>
              <a:ahLst/>
              <a:cxnLst/>
              <a:rect l="l" t="t" r="r" b="b"/>
              <a:pathLst>
                <a:path w="2174240" h="234950">
                  <a:moveTo>
                    <a:pt x="2062020" y="0"/>
                  </a:moveTo>
                  <a:lnTo>
                    <a:pt x="2052075" y="0"/>
                  </a:lnTo>
                  <a:lnTo>
                    <a:pt x="2039808" y="12267"/>
                  </a:lnTo>
                  <a:lnTo>
                    <a:pt x="2039808" y="22212"/>
                  </a:lnTo>
                  <a:lnTo>
                    <a:pt x="2134790" y="117194"/>
                  </a:lnTo>
                  <a:lnTo>
                    <a:pt x="2039808" y="212176"/>
                  </a:lnTo>
                  <a:lnTo>
                    <a:pt x="2039808" y="222121"/>
                  </a:lnTo>
                  <a:lnTo>
                    <a:pt x="2052075" y="234388"/>
                  </a:lnTo>
                  <a:lnTo>
                    <a:pt x="2062020" y="234388"/>
                  </a:lnTo>
                  <a:lnTo>
                    <a:pt x="2163508" y="132900"/>
                  </a:lnTo>
                  <a:lnTo>
                    <a:pt x="2157002" y="132900"/>
                  </a:lnTo>
                  <a:lnTo>
                    <a:pt x="2157002" y="101487"/>
                  </a:lnTo>
                  <a:lnTo>
                    <a:pt x="2163508" y="101487"/>
                  </a:lnTo>
                  <a:lnTo>
                    <a:pt x="2062020" y="0"/>
                  </a:lnTo>
                  <a:close/>
                </a:path>
                <a:path w="2174240" h="234950">
                  <a:moveTo>
                    <a:pt x="2119083" y="101487"/>
                  </a:moveTo>
                  <a:lnTo>
                    <a:pt x="0" y="101487"/>
                  </a:lnTo>
                  <a:lnTo>
                    <a:pt x="0" y="132900"/>
                  </a:lnTo>
                  <a:lnTo>
                    <a:pt x="2119083" y="132900"/>
                  </a:lnTo>
                  <a:lnTo>
                    <a:pt x="2134790" y="117194"/>
                  </a:lnTo>
                  <a:lnTo>
                    <a:pt x="2119083" y="101487"/>
                  </a:lnTo>
                  <a:close/>
                </a:path>
                <a:path w="2174240" h="234950">
                  <a:moveTo>
                    <a:pt x="2163508" y="101487"/>
                  </a:moveTo>
                  <a:lnTo>
                    <a:pt x="2157002" y="101487"/>
                  </a:lnTo>
                  <a:lnTo>
                    <a:pt x="2157002" y="132900"/>
                  </a:lnTo>
                  <a:lnTo>
                    <a:pt x="2163508" y="132900"/>
                  </a:lnTo>
                  <a:lnTo>
                    <a:pt x="2174242" y="122166"/>
                  </a:lnTo>
                  <a:lnTo>
                    <a:pt x="2174242" y="112221"/>
                  </a:lnTo>
                  <a:lnTo>
                    <a:pt x="2163508" y="101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083" y="6303472"/>
              <a:ext cx="2795726" cy="245018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11036" y="6303472"/>
            <a:ext cx="2795726" cy="24501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21812" y="6303472"/>
            <a:ext cx="2795726" cy="245018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617305" y="6272060"/>
            <a:ext cx="7211059" cy="2450465"/>
            <a:chOff x="8617305" y="6272060"/>
            <a:chExt cx="7211059" cy="245046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2657" y="6272060"/>
              <a:ext cx="2795726" cy="2450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17293" y="7381385"/>
              <a:ext cx="7211059" cy="264795"/>
            </a:xfrm>
            <a:custGeom>
              <a:avLst/>
              <a:gdLst/>
              <a:ahLst/>
              <a:cxnLst/>
              <a:rect l="l" t="t" r="r" b="b"/>
              <a:pathLst>
                <a:path w="7211059" h="264795">
                  <a:moveTo>
                    <a:pt x="2132673" y="120484"/>
                  </a:moveTo>
                  <a:lnTo>
                    <a:pt x="2132520" y="110540"/>
                  </a:lnTo>
                  <a:lnTo>
                    <a:pt x="2121636" y="99974"/>
                  </a:lnTo>
                  <a:lnTo>
                    <a:pt x="2018652" y="0"/>
                  </a:lnTo>
                  <a:lnTo>
                    <a:pt x="2008708" y="152"/>
                  </a:lnTo>
                  <a:lnTo>
                    <a:pt x="1996617" y="12598"/>
                  </a:lnTo>
                  <a:lnTo>
                    <a:pt x="1996770" y="22542"/>
                  </a:lnTo>
                  <a:lnTo>
                    <a:pt x="2077212" y="100634"/>
                  </a:lnTo>
                  <a:lnTo>
                    <a:pt x="0" y="131483"/>
                  </a:lnTo>
                  <a:lnTo>
                    <a:pt x="469" y="162890"/>
                  </a:lnTo>
                  <a:lnTo>
                    <a:pt x="2077669" y="132054"/>
                  </a:lnTo>
                  <a:lnTo>
                    <a:pt x="1999589" y="212483"/>
                  </a:lnTo>
                  <a:lnTo>
                    <a:pt x="1999729" y="222427"/>
                  </a:lnTo>
                  <a:lnTo>
                    <a:pt x="2012188" y="234518"/>
                  </a:lnTo>
                  <a:lnTo>
                    <a:pt x="2022132" y="234365"/>
                  </a:lnTo>
                  <a:lnTo>
                    <a:pt x="2122093" y="131381"/>
                  </a:lnTo>
                  <a:lnTo>
                    <a:pt x="2132673" y="120484"/>
                  </a:lnTo>
                  <a:close/>
                </a:path>
                <a:path w="7211059" h="264795">
                  <a:moveTo>
                    <a:pt x="7210984" y="142214"/>
                  </a:moveTo>
                  <a:lnTo>
                    <a:pt x="7200239" y="131483"/>
                  </a:lnTo>
                  <a:lnTo>
                    <a:pt x="7098754" y="29997"/>
                  </a:lnTo>
                  <a:lnTo>
                    <a:pt x="7088810" y="29997"/>
                  </a:lnTo>
                  <a:lnTo>
                    <a:pt x="7076541" y="42265"/>
                  </a:lnTo>
                  <a:lnTo>
                    <a:pt x="7076541" y="52209"/>
                  </a:lnTo>
                  <a:lnTo>
                    <a:pt x="7155815" y="131483"/>
                  </a:lnTo>
                  <a:lnTo>
                    <a:pt x="4911090" y="131483"/>
                  </a:lnTo>
                  <a:lnTo>
                    <a:pt x="4911090" y="162890"/>
                  </a:lnTo>
                  <a:lnTo>
                    <a:pt x="7155815" y="162890"/>
                  </a:lnTo>
                  <a:lnTo>
                    <a:pt x="7076541" y="242163"/>
                  </a:lnTo>
                  <a:lnTo>
                    <a:pt x="7076541" y="252107"/>
                  </a:lnTo>
                  <a:lnTo>
                    <a:pt x="7088810" y="264375"/>
                  </a:lnTo>
                  <a:lnTo>
                    <a:pt x="7098754" y="264375"/>
                  </a:lnTo>
                  <a:lnTo>
                    <a:pt x="7200239" y="162890"/>
                  </a:lnTo>
                  <a:lnTo>
                    <a:pt x="7210984" y="152158"/>
                  </a:lnTo>
                  <a:lnTo>
                    <a:pt x="7210984" y="1422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4353873" y="5748516"/>
            <a:ext cx="234950" cy="1765935"/>
          </a:xfrm>
          <a:custGeom>
            <a:avLst/>
            <a:gdLst/>
            <a:ahLst/>
            <a:cxnLst/>
            <a:rect l="l" t="t" r="r" b="b"/>
            <a:pathLst>
              <a:path w="234950" h="1765934">
                <a:moveTo>
                  <a:pt x="234388" y="1653655"/>
                </a:moveTo>
                <a:lnTo>
                  <a:pt x="234388" y="1643711"/>
                </a:lnTo>
                <a:lnTo>
                  <a:pt x="222120" y="1631443"/>
                </a:lnTo>
                <a:lnTo>
                  <a:pt x="212176" y="1631443"/>
                </a:lnTo>
                <a:lnTo>
                  <a:pt x="117194" y="1726425"/>
                </a:lnTo>
                <a:lnTo>
                  <a:pt x="22211" y="1631443"/>
                </a:lnTo>
                <a:lnTo>
                  <a:pt x="12267" y="1631443"/>
                </a:lnTo>
                <a:lnTo>
                  <a:pt x="0" y="1643711"/>
                </a:lnTo>
                <a:lnTo>
                  <a:pt x="0" y="1653655"/>
                </a:lnTo>
                <a:lnTo>
                  <a:pt x="101487" y="1755143"/>
                </a:lnTo>
                <a:lnTo>
                  <a:pt x="101487" y="1748637"/>
                </a:lnTo>
                <a:lnTo>
                  <a:pt x="132900" y="1748637"/>
                </a:lnTo>
                <a:lnTo>
                  <a:pt x="132900" y="1755143"/>
                </a:lnTo>
                <a:lnTo>
                  <a:pt x="234388" y="1653655"/>
                </a:lnTo>
                <a:close/>
              </a:path>
              <a:path w="234950" h="1765934">
                <a:moveTo>
                  <a:pt x="132900" y="1710719"/>
                </a:moveTo>
                <a:lnTo>
                  <a:pt x="132900" y="0"/>
                </a:lnTo>
                <a:lnTo>
                  <a:pt x="101487" y="0"/>
                </a:lnTo>
                <a:lnTo>
                  <a:pt x="101487" y="1710719"/>
                </a:lnTo>
                <a:lnTo>
                  <a:pt x="117194" y="1726425"/>
                </a:lnTo>
                <a:lnTo>
                  <a:pt x="132900" y="1710719"/>
                </a:lnTo>
                <a:close/>
              </a:path>
              <a:path w="234950" h="1765934">
                <a:moveTo>
                  <a:pt x="132900" y="1755143"/>
                </a:moveTo>
                <a:lnTo>
                  <a:pt x="132900" y="1748637"/>
                </a:lnTo>
                <a:lnTo>
                  <a:pt x="101487" y="1748637"/>
                </a:lnTo>
                <a:lnTo>
                  <a:pt x="101487" y="1755143"/>
                </a:lnTo>
                <a:lnTo>
                  <a:pt x="112221" y="1765877"/>
                </a:lnTo>
                <a:lnTo>
                  <a:pt x="122166" y="1765877"/>
                </a:lnTo>
                <a:lnTo>
                  <a:pt x="132900" y="1755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57903" y="5748516"/>
            <a:ext cx="234950" cy="1765935"/>
          </a:xfrm>
          <a:custGeom>
            <a:avLst/>
            <a:gdLst/>
            <a:ahLst/>
            <a:cxnLst/>
            <a:rect l="l" t="t" r="r" b="b"/>
            <a:pathLst>
              <a:path w="234950" h="1765934">
                <a:moveTo>
                  <a:pt x="234388" y="1653655"/>
                </a:moveTo>
                <a:lnTo>
                  <a:pt x="234388" y="1643711"/>
                </a:lnTo>
                <a:lnTo>
                  <a:pt x="222120" y="1631443"/>
                </a:lnTo>
                <a:lnTo>
                  <a:pt x="212176" y="1631443"/>
                </a:lnTo>
                <a:lnTo>
                  <a:pt x="117194" y="1726425"/>
                </a:lnTo>
                <a:lnTo>
                  <a:pt x="22211" y="1631443"/>
                </a:lnTo>
                <a:lnTo>
                  <a:pt x="12267" y="1631443"/>
                </a:lnTo>
                <a:lnTo>
                  <a:pt x="0" y="1643711"/>
                </a:lnTo>
                <a:lnTo>
                  <a:pt x="0" y="1653655"/>
                </a:lnTo>
                <a:lnTo>
                  <a:pt x="101487" y="1755143"/>
                </a:lnTo>
                <a:lnTo>
                  <a:pt x="101487" y="1748637"/>
                </a:lnTo>
                <a:lnTo>
                  <a:pt x="132900" y="1748637"/>
                </a:lnTo>
                <a:lnTo>
                  <a:pt x="132900" y="1755143"/>
                </a:lnTo>
                <a:lnTo>
                  <a:pt x="234388" y="1653655"/>
                </a:lnTo>
                <a:close/>
              </a:path>
              <a:path w="234950" h="1765934">
                <a:moveTo>
                  <a:pt x="132900" y="1710719"/>
                </a:moveTo>
                <a:lnTo>
                  <a:pt x="132900" y="0"/>
                </a:lnTo>
                <a:lnTo>
                  <a:pt x="101487" y="0"/>
                </a:lnTo>
                <a:lnTo>
                  <a:pt x="101487" y="1710719"/>
                </a:lnTo>
                <a:lnTo>
                  <a:pt x="117194" y="1726425"/>
                </a:lnTo>
                <a:lnTo>
                  <a:pt x="132900" y="1710719"/>
                </a:lnTo>
                <a:close/>
              </a:path>
              <a:path w="234950" h="1765934">
                <a:moveTo>
                  <a:pt x="132900" y="1755143"/>
                </a:moveTo>
                <a:lnTo>
                  <a:pt x="132900" y="1748637"/>
                </a:lnTo>
                <a:lnTo>
                  <a:pt x="101487" y="1748637"/>
                </a:lnTo>
                <a:lnTo>
                  <a:pt x="101487" y="1755143"/>
                </a:lnTo>
                <a:lnTo>
                  <a:pt x="112221" y="1765877"/>
                </a:lnTo>
                <a:lnTo>
                  <a:pt x="122166" y="1765877"/>
                </a:lnTo>
                <a:lnTo>
                  <a:pt x="132900" y="1755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552516" y="5664749"/>
            <a:ext cx="234950" cy="1849755"/>
          </a:xfrm>
          <a:custGeom>
            <a:avLst/>
            <a:gdLst/>
            <a:ahLst/>
            <a:cxnLst/>
            <a:rect l="l" t="t" r="r" b="b"/>
            <a:pathLst>
              <a:path w="234950" h="1849754">
                <a:moveTo>
                  <a:pt x="234388" y="1737422"/>
                </a:moveTo>
                <a:lnTo>
                  <a:pt x="234388" y="1727478"/>
                </a:lnTo>
                <a:lnTo>
                  <a:pt x="222120" y="1715210"/>
                </a:lnTo>
                <a:lnTo>
                  <a:pt x="212176" y="1715210"/>
                </a:lnTo>
                <a:lnTo>
                  <a:pt x="117194" y="1810192"/>
                </a:lnTo>
                <a:lnTo>
                  <a:pt x="22211" y="1715210"/>
                </a:lnTo>
                <a:lnTo>
                  <a:pt x="12267" y="1715210"/>
                </a:lnTo>
                <a:lnTo>
                  <a:pt x="0" y="1727478"/>
                </a:lnTo>
                <a:lnTo>
                  <a:pt x="0" y="1737422"/>
                </a:lnTo>
                <a:lnTo>
                  <a:pt x="101487" y="1838910"/>
                </a:lnTo>
                <a:lnTo>
                  <a:pt x="101487" y="1832404"/>
                </a:lnTo>
                <a:lnTo>
                  <a:pt x="132900" y="1832404"/>
                </a:lnTo>
                <a:lnTo>
                  <a:pt x="132900" y="1838910"/>
                </a:lnTo>
                <a:lnTo>
                  <a:pt x="234388" y="1737422"/>
                </a:lnTo>
                <a:close/>
              </a:path>
              <a:path w="234950" h="1849754">
                <a:moveTo>
                  <a:pt x="132900" y="1794486"/>
                </a:moveTo>
                <a:lnTo>
                  <a:pt x="132900" y="0"/>
                </a:lnTo>
                <a:lnTo>
                  <a:pt x="101487" y="0"/>
                </a:lnTo>
                <a:lnTo>
                  <a:pt x="101487" y="1794486"/>
                </a:lnTo>
                <a:lnTo>
                  <a:pt x="117194" y="1810192"/>
                </a:lnTo>
                <a:lnTo>
                  <a:pt x="132900" y="1794486"/>
                </a:lnTo>
                <a:close/>
              </a:path>
              <a:path w="234950" h="1849754">
                <a:moveTo>
                  <a:pt x="132900" y="1838910"/>
                </a:moveTo>
                <a:lnTo>
                  <a:pt x="132900" y="1832404"/>
                </a:lnTo>
                <a:lnTo>
                  <a:pt x="101487" y="1832404"/>
                </a:lnTo>
                <a:lnTo>
                  <a:pt x="101487" y="1838910"/>
                </a:lnTo>
                <a:lnTo>
                  <a:pt x="112221" y="1849644"/>
                </a:lnTo>
                <a:lnTo>
                  <a:pt x="122166" y="1849644"/>
                </a:lnTo>
                <a:lnTo>
                  <a:pt x="132900" y="1838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2659604" y="4429184"/>
            <a:ext cx="3623310" cy="1319530"/>
            <a:chOff x="2659604" y="4429184"/>
            <a:chExt cx="3623310" cy="1319530"/>
          </a:xfrm>
        </p:grpSpPr>
        <p:sp>
          <p:nvSpPr>
            <p:cNvPr id="17" name="object 17"/>
            <p:cNvSpPr/>
            <p:nvPr/>
          </p:nvSpPr>
          <p:spPr>
            <a:xfrm>
              <a:off x="2659604" y="4429184"/>
              <a:ext cx="3623310" cy="1319530"/>
            </a:xfrm>
            <a:custGeom>
              <a:avLst/>
              <a:gdLst/>
              <a:ahLst/>
              <a:cxnLst/>
              <a:rect l="l" t="t" r="r" b="b"/>
              <a:pathLst>
                <a:path w="3623310" h="1319529">
                  <a:moveTo>
                    <a:pt x="3622926" y="0"/>
                  </a:moveTo>
                  <a:lnTo>
                    <a:pt x="0" y="0"/>
                  </a:lnTo>
                  <a:lnTo>
                    <a:pt x="0" y="1319331"/>
                  </a:lnTo>
                  <a:lnTo>
                    <a:pt x="3622926" y="1319331"/>
                  </a:lnTo>
                  <a:lnTo>
                    <a:pt x="3622926" y="0"/>
                  </a:lnTo>
                  <a:close/>
                </a:path>
              </a:pathLst>
            </a:custGeom>
            <a:solidFill>
              <a:srgbClr val="2FFF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9004" y="4709280"/>
              <a:ext cx="3476999" cy="88446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863634" y="4397771"/>
            <a:ext cx="3623310" cy="1319530"/>
            <a:chOff x="7863634" y="4397771"/>
            <a:chExt cx="3623310" cy="1319530"/>
          </a:xfrm>
        </p:grpSpPr>
        <p:sp>
          <p:nvSpPr>
            <p:cNvPr id="20" name="object 20"/>
            <p:cNvSpPr/>
            <p:nvPr/>
          </p:nvSpPr>
          <p:spPr>
            <a:xfrm>
              <a:off x="7863634" y="4397771"/>
              <a:ext cx="3623310" cy="1319530"/>
            </a:xfrm>
            <a:custGeom>
              <a:avLst/>
              <a:gdLst/>
              <a:ahLst/>
              <a:cxnLst/>
              <a:rect l="l" t="t" r="r" b="b"/>
              <a:pathLst>
                <a:path w="3623309" h="1319529">
                  <a:moveTo>
                    <a:pt x="3622926" y="0"/>
                  </a:moveTo>
                  <a:lnTo>
                    <a:pt x="0" y="0"/>
                  </a:lnTo>
                  <a:lnTo>
                    <a:pt x="0" y="1319331"/>
                  </a:lnTo>
                  <a:lnTo>
                    <a:pt x="3622926" y="1319331"/>
                  </a:lnTo>
                  <a:lnTo>
                    <a:pt x="3622926" y="0"/>
                  </a:lnTo>
                  <a:close/>
                </a:path>
              </a:pathLst>
            </a:custGeom>
            <a:solidFill>
              <a:srgbClr val="2FFF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4654" y="4637650"/>
              <a:ext cx="2619283" cy="99830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2858246" y="4345417"/>
            <a:ext cx="3623310" cy="1319530"/>
            <a:chOff x="12858246" y="4345417"/>
            <a:chExt cx="3623310" cy="1319530"/>
          </a:xfrm>
        </p:grpSpPr>
        <p:sp>
          <p:nvSpPr>
            <p:cNvPr id="23" name="object 23"/>
            <p:cNvSpPr/>
            <p:nvPr/>
          </p:nvSpPr>
          <p:spPr>
            <a:xfrm>
              <a:off x="12858246" y="4345417"/>
              <a:ext cx="3623310" cy="1319530"/>
            </a:xfrm>
            <a:custGeom>
              <a:avLst/>
              <a:gdLst/>
              <a:ahLst/>
              <a:cxnLst/>
              <a:rect l="l" t="t" r="r" b="b"/>
              <a:pathLst>
                <a:path w="3623309" h="1319529">
                  <a:moveTo>
                    <a:pt x="3622926" y="0"/>
                  </a:moveTo>
                  <a:lnTo>
                    <a:pt x="0" y="0"/>
                  </a:lnTo>
                  <a:lnTo>
                    <a:pt x="0" y="1319331"/>
                  </a:lnTo>
                  <a:lnTo>
                    <a:pt x="3622926" y="1319331"/>
                  </a:lnTo>
                  <a:lnTo>
                    <a:pt x="3622926" y="0"/>
                  </a:lnTo>
                  <a:close/>
                </a:path>
              </a:pathLst>
            </a:custGeom>
            <a:solidFill>
              <a:srgbClr val="2EFF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86207" y="4567209"/>
              <a:ext cx="3166978" cy="920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946" y="818632"/>
            <a:ext cx="7099617" cy="9366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8378070" y="10847837"/>
            <a:ext cx="1456690" cy="240029"/>
          </a:xfrm>
          <a:custGeom>
            <a:avLst/>
            <a:gdLst/>
            <a:ahLst/>
            <a:cxnLst/>
            <a:rect l="l" t="t" r="r" b="b"/>
            <a:pathLst>
              <a:path w="1456690" h="240029">
                <a:moveTo>
                  <a:pt x="79602" y="25344"/>
                </a:moveTo>
                <a:lnTo>
                  <a:pt x="57470" y="25344"/>
                </a:lnTo>
                <a:lnTo>
                  <a:pt x="57470" y="188475"/>
                </a:lnTo>
                <a:lnTo>
                  <a:pt x="79602" y="188475"/>
                </a:lnTo>
                <a:lnTo>
                  <a:pt x="79602" y="25344"/>
                </a:lnTo>
                <a:close/>
              </a:path>
              <a:path w="1456690" h="240029">
                <a:moveTo>
                  <a:pt x="137073" y="5711"/>
                </a:moveTo>
                <a:lnTo>
                  <a:pt x="0" y="5711"/>
                </a:lnTo>
                <a:lnTo>
                  <a:pt x="0" y="25344"/>
                </a:lnTo>
                <a:lnTo>
                  <a:pt x="137073" y="25344"/>
                </a:lnTo>
                <a:lnTo>
                  <a:pt x="137073" y="5711"/>
                </a:lnTo>
                <a:close/>
              </a:path>
              <a:path w="1456690" h="240029">
                <a:moveTo>
                  <a:pt x="174487" y="51402"/>
                </a:moveTo>
                <a:lnTo>
                  <a:pt x="154140" y="51402"/>
                </a:lnTo>
                <a:lnTo>
                  <a:pt x="154140" y="239878"/>
                </a:lnTo>
                <a:lnTo>
                  <a:pt x="175201" y="239878"/>
                </a:lnTo>
                <a:lnTo>
                  <a:pt x="175201" y="167415"/>
                </a:lnTo>
                <a:lnTo>
                  <a:pt x="194819" y="167415"/>
                </a:lnTo>
                <a:lnTo>
                  <a:pt x="175128" y="127474"/>
                </a:lnTo>
                <a:lnTo>
                  <a:pt x="174844" y="119939"/>
                </a:lnTo>
                <a:lnTo>
                  <a:pt x="175123" y="112504"/>
                </a:lnTo>
                <a:lnTo>
                  <a:pt x="192514" y="75051"/>
                </a:lnTo>
                <a:lnTo>
                  <a:pt x="195029" y="73177"/>
                </a:lnTo>
                <a:lnTo>
                  <a:pt x="174487" y="73177"/>
                </a:lnTo>
                <a:lnTo>
                  <a:pt x="174487" y="51402"/>
                </a:lnTo>
                <a:close/>
              </a:path>
              <a:path w="1456690" h="240029">
                <a:moveTo>
                  <a:pt x="194819" y="167415"/>
                </a:moveTo>
                <a:lnTo>
                  <a:pt x="176986" y="167415"/>
                </a:lnTo>
                <a:lnTo>
                  <a:pt x="178740" y="170211"/>
                </a:lnTo>
                <a:lnTo>
                  <a:pt x="208160" y="191331"/>
                </a:lnTo>
                <a:lnTo>
                  <a:pt x="216965" y="191331"/>
                </a:lnTo>
                <a:lnTo>
                  <a:pt x="253420" y="177856"/>
                </a:lnTo>
                <a:lnTo>
                  <a:pt x="258651" y="172412"/>
                </a:lnTo>
                <a:lnTo>
                  <a:pt x="205662" y="172412"/>
                </a:lnTo>
                <a:lnTo>
                  <a:pt x="198522" y="170211"/>
                </a:lnTo>
                <a:lnTo>
                  <a:pt x="194819" y="167415"/>
                </a:lnTo>
                <a:close/>
              </a:path>
              <a:path w="1456690" h="240029">
                <a:moveTo>
                  <a:pt x="258691" y="68536"/>
                </a:moveTo>
                <a:lnTo>
                  <a:pt x="223034" y="68536"/>
                </a:lnTo>
                <a:lnTo>
                  <a:pt x="230441" y="70827"/>
                </a:lnTo>
                <a:lnTo>
                  <a:pt x="236331" y="75408"/>
                </a:lnTo>
                <a:lnTo>
                  <a:pt x="253811" y="112889"/>
                </a:lnTo>
                <a:lnTo>
                  <a:pt x="254090" y="119939"/>
                </a:lnTo>
                <a:lnTo>
                  <a:pt x="253805" y="127089"/>
                </a:lnTo>
                <a:lnTo>
                  <a:pt x="230262" y="170092"/>
                </a:lnTo>
                <a:lnTo>
                  <a:pt x="222915" y="172412"/>
                </a:lnTo>
                <a:lnTo>
                  <a:pt x="258651" y="172412"/>
                </a:lnTo>
                <a:lnTo>
                  <a:pt x="274687" y="130820"/>
                </a:lnTo>
                <a:lnTo>
                  <a:pt x="275150" y="120296"/>
                </a:lnTo>
                <a:lnTo>
                  <a:pt x="274687" y="109855"/>
                </a:lnTo>
                <a:lnTo>
                  <a:pt x="258886" y="68737"/>
                </a:lnTo>
                <a:lnTo>
                  <a:pt x="258691" y="68536"/>
                </a:lnTo>
                <a:close/>
              </a:path>
              <a:path w="1456690" h="240029">
                <a:moveTo>
                  <a:pt x="216609" y="49617"/>
                </a:moveTo>
                <a:lnTo>
                  <a:pt x="207684" y="49617"/>
                </a:lnTo>
                <a:lnTo>
                  <a:pt x="200605" y="51105"/>
                </a:lnTo>
                <a:lnTo>
                  <a:pt x="176986" y="73177"/>
                </a:lnTo>
                <a:lnTo>
                  <a:pt x="195029" y="73177"/>
                </a:lnTo>
                <a:lnTo>
                  <a:pt x="198344" y="70708"/>
                </a:lnTo>
                <a:lnTo>
                  <a:pt x="205543" y="68536"/>
                </a:lnTo>
                <a:lnTo>
                  <a:pt x="258691" y="68536"/>
                </a:lnTo>
                <a:lnTo>
                  <a:pt x="253370" y="63053"/>
                </a:lnTo>
                <a:lnTo>
                  <a:pt x="247129" y="58274"/>
                </a:lnTo>
                <a:lnTo>
                  <a:pt x="240268" y="54486"/>
                </a:lnTo>
                <a:lnTo>
                  <a:pt x="232895" y="51781"/>
                </a:lnTo>
                <a:lnTo>
                  <a:pt x="225008" y="50158"/>
                </a:lnTo>
                <a:lnTo>
                  <a:pt x="216609" y="49617"/>
                </a:lnTo>
                <a:close/>
              </a:path>
              <a:path w="1456690" h="240029">
                <a:moveTo>
                  <a:pt x="305938" y="218817"/>
                </a:moveTo>
                <a:lnTo>
                  <a:pt x="300584" y="237379"/>
                </a:lnTo>
                <a:lnTo>
                  <a:pt x="301655" y="237915"/>
                </a:lnTo>
                <a:lnTo>
                  <a:pt x="303588" y="238450"/>
                </a:lnTo>
                <a:lnTo>
                  <a:pt x="306384" y="238986"/>
                </a:lnTo>
                <a:lnTo>
                  <a:pt x="309181" y="239580"/>
                </a:lnTo>
                <a:lnTo>
                  <a:pt x="312364" y="239878"/>
                </a:lnTo>
                <a:lnTo>
                  <a:pt x="322299" y="239878"/>
                </a:lnTo>
                <a:lnTo>
                  <a:pt x="328010" y="238748"/>
                </a:lnTo>
                <a:lnTo>
                  <a:pt x="338184" y="234226"/>
                </a:lnTo>
                <a:lnTo>
                  <a:pt x="342676" y="230746"/>
                </a:lnTo>
                <a:lnTo>
                  <a:pt x="346543" y="226046"/>
                </a:lnTo>
                <a:lnTo>
                  <a:pt x="350410" y="221405"/>
                </a:lnTo>
                <a:lnTo>
                  <a:pt x="350854" y="220602"/>
                </a:lnTo>
                <a:lnTo>
                  <a:pt x="315576" y="220602"/>
                </a:lnTo>
                <a:lnTo>
                  <a:pt x="311055" y="220126"/>
                </a:lnTo>
                <a:lnTo>
                  <a:pt x="305938" y="218817"/>
                </a:lnTo>
                <a:close/>
              </a:path>
              <a:path w="1456690" h="240029">
                <a:moveTo>
                  <a:pt x="314505" y="51402"/>
                </a:moveTo>
                <a:lnTo>
                  <a:pt x="291660" y="51402"/>
                </a:lnTo>
                <a:lnTo>
                  <a:pt x="342348" y="189189"/>
                </a:lnTo>
                <a:lnTo>
                  <a:pt x="335864" y="206859"/>
                </a:lnTo>
                <a:lnTo>
                  <a:pt x="333038" y="211886"/>
                </a:lnTo>
                <a:lnTo>
                  <a:pt x="329944" y="214980"/>
                </a:lnTo>
                <a:lnTo>
                  <a:pt x="326910" y="218133"/>
                </a:lnTo>
                <a:lnTo>
                  <a:pt x="323429" y="219888"/>
                </a:lnTo>
                <a:lnTo>
                  <a:pt x="315576" y="220602"/>
                </a:lnTo>
                <a:lnTo>
                  <a:pt x="350854" y="220602"/>
                </a:lnTo>
                <a:lnTo>
                  <a:pt x="353652" y="215545"/>
                </a:lnTo>
                <a:lnTo>
                  <a:pt x="373993" y="160632"/>
                </a:lnTo>
                <a:lnTo>
                  <a:pt x="352343" y="160632"/>
                </a:lnTo>
                <a:lnTo>
                  <a:pt x="314505" y="51402"/>
                </a:lnTo>
                <a:close/>
              </a:path>
              <a:path w="1456690" h="240029">
                <a:moveTo>
                  <a:pt x="414455" y="51402"/>
                </a:moveTo>
                <a:lnTo>
                  <a:pt x="391609" y="51402"/>
                </a:lnTo>
                <a:lnTo>
                  <a:pt x="353771" y="160632"/>
                </a:lnTo>
                <a:lnTo>
                  <a:pt x="373993" y="160632"/>
                </a:lnTo>
                <a:lnTo>
                  <a:pt x="414455" y="51402"/>
                </a:lnTo>
                <a:close/>
              </a:path>
              <a:path w="1456690" h="240029">
                <a:moveTo>
                  <a:pt x="512247" y="5413"/>
                </a:moveTo>
                <a:lnTo>
                  <a:pt x="470899" y="12225"/>
                </a:lnTo>
                <a:lnTo>
                  <a:pt x="444562" y="43370"/>
                </a:lnTo>
                <a:lnTo>
                  <a:pt x="435828" y="99592"/>
                </a:lnTo>
                <a:lnTo>
                  <a:pt x="435839" y="114506"/>
                </a:lnTo>
                <a:lnTo>
                  <a:pt x="443502" y="156795"/>
                </a:lnTo>
                <a:lnTo>
                  <a:pt x="472210" y="186462"/>
                </a:lnTo>
                <a:lnTo>
                  <a:pt x="497225" y="191331"/>
                </a:lnTo>
                <a:lnTo>
                  <a:pt x="506210" y="190790"/>
                </a:lnTo>
                <a:lnTo>
                  <a:pt x="541466" y="172680"/>
                </a:lnTo>
                <a:lnTo>
                  <a:pt x="541671" y="172412"/>
                </a:lnTo>
                <a:lnTo>
                  <a:pt x="497225" y="172412"/>
                </a:lnTo>
                <a:lnTo>
                  <a:pt x="488351" y="171548"/>
                </a:lnTo>
                <a:lnTo>
                  <a:pt x="459588" y="142450"/>
                </a:lnTo>
                <a:lnTo>
                  <a:pt x="456889" y="121724"/>
                </a:lnTo>
                <a:lnTo>
                  <a:pt x="457008" y="114227"/>
                </a:lnTo>
                <a:lnTo>
                  <a:pt x="474308" y="80673"/>
                </a:lnTo>
                <a:lnTo>
                  <a:pt x="454033" y="80673"/>
                </a:lnTo>
                <a:lnTo>
                  <a:pt x="463939" y="42775"/>
                </a:lnTo>
                <a:lnTo>
                  <a:pt x="528578" y="23916"/>
                </a:lnTo>
                <a:lnTo>
                  <a:pt x="534766" y="22934"/>
                </a:lnTo>
                <a:lnTo>
                  <a:pt x="545713" y="19722"/>
                </a:lnTo>
                <a:lnTo>
                  <a:pt x="550532" y="16896"/>
                </a:lnTo>
                <a:lnTo>
                  <a:pt x="554696" y="12850"/>
                </a:lnTo>
                <a:lnTo>
                  <a:pt x="548697" y="5651"/>
                </a:lnTo>
                <a:lnTo>
                  <a:pt x="523789" y="5651"/>
                </a:lnTo>
                <a:lnTo>
                  <a:pt x="512247" y="5413"/>
                </a:lnTo>
                <a:close/>
              </a:path>
              <a:path w="1456690" h="240029">
                <a:moveTo>
                  <a:pt x="543611" y="74605"/>
                </a:moveTo>
                <a:lnTo>
                  <a:pt x="505257" y="74605"/>
                </a:lnTo>
                <a:lnTo>
                  <a:pt x="512456" y="76449"/>
                </a:lnTo>
                <a:lnTo>
                  <a:pt x="524473" y="83826"/>
                </a:lnTo>
                <a:lnTo>
                  <a:pt x="537205" y="121724"/>
                </a:lnTo>
                <a:lnTo>
                  <a:pt x="536904" y="129192"/>
                </a:lnTo>
                <a:lnTo>
                  <a:pt x="518490" y="166210"/>
                </a:lnTo>
                <a:lnTo>
                  <a:pt x="512604" y="170330"/>
                </a:lnTo>
                <a:lnTo>
                  <a:pt x="505495" y="172412"/>
                </a:lnTo>
                <a:lnTo>
                  <a:pt x="541671" y="172412"/>
                </a:lnTo>
                <a:lnTo>
                  <a:pt x="557786" y="132109"/>
                </a:lnTo>
                <a:lnTo>
                  <a:pt x="558266" y="121724"/>
                </a:lnTo>
                <a:lnTo>
                  <a:pt x="557797" y="111355"/>
                </a:lnTo>
                <a:lnTo>
                  <a:pt x="556392" y="101845"/>
                </a:lnTo>
                <a:lnTo>
                  <a:pt x="554049" y="93194"/>
                </a:lnTo>
                <a:lnTo>
                  <a:pt x="550770" y="85403"/>
                </a:lnTo>
                <a:lnTo>
                  <a:pt x="546687" y="78492"/>
                </a:lnTo>
                <a:lnTo>
                  <a:pt x="543611" y="74605"/>
                </a:lnTo>
                <a:close/>
              </a:path>
              <a:path w="1456690" h="240029">
                <a:moveTo>
                  <a:pt x="501509" y="55686"/>
                </a:moveTo>
                <a:lnTo>
                  <a:pt x="464117" y="69518"/>
                </a:lnTo>
                <a:lnTo>
                  <a:pt x="455818" y="80673"/>
                </a:lnTo>
                <a:lnTo>
                  <a:pt x="474308" y="80673"/>
                </a:lnTo>
                <a:lnTo>
                  <a:pt x="475480" y="79810"/>
                </a:lnTo>
                <a:lnTo>
                  <a:pt x="485237" y="75646"/>
                </a:lnTo>
                <a:lnTo>
                  <a:pt x="490740" y="74605"/>
                </a:lnTo>
                <a:lnTo>
                  <a:pt x="543611" y="74605"/>
                </a:lnTo>
                <a:lnTo>
                  <a:pt x="541935" y="72485"/>
                </a:lnTo>
                <a:lnTo>
                  <a:pt x="509340" y="56154"/>
                </a:lnTo>
                <a:lnTo>
                  <a:pt x="501509" y="55686"/>
                </a:lnTo>
                <a:close/>
              </a:path>
              <a:path w="1456690" h="240029">
                <a:moveTo>
                  <a:pt x="543987" y="0"/>
                </a:moveTo>
                <a:lnTo>
                  <a:pt x="541013" y="2498"/>
                </a:lnTo>
                <a:lnTo>
                  <a:pt x="537383" y="4075"/>
                </a:lnTo>
                <a:lnTo>
                  <a:pt x="528816" y="5384"/>
                </a:lnTo>
                <a:lnTo>
                  <a:pt x="523789" y="5651"/>
                </a:lnTo>
                <a:lnTo>
                  <a:pt x="548697" y="5651"/>
                </a:lnTo>
                <a:lnTo>
                  <a:pt x="543987" y="0"/>
                </a:lnTo>
                <a:close/>
              </a:path>
              <a:path w="1456690" h="240029">
                <a:moveTo>
                  <a:pt x="646168" y="49617"/>
                </a:moveTo>
                <a:lnTo>
                  <a:pt x="607013" y="63316"/>
                </a:lnTo>
                <a:lnTo>
                  <a:pt x="585997" y="100596"/>
                </a:lnTo>
                <a:lnTo>
                  <a:pt x="584056" y="120653"/>
                </a:lnTo>
                <a:lnTo>
                  <a:pt x="584542" y="130938"/>
                </a:lnTo>
                <a:lnTo>
                  <a:pt x="601190" y="171899"/>
                </a:lnTo>
                <a:lnTo>
                  <a:pt x="637171" y="190779"/>
                </a:lnTo>
                <a:lnTo>
                  <a:pt x="646168" y="191331"/>
                </a:lnTo>
                <a:lnTo>
                  <a:pt x="655159" y="190779"/>
                </a:lnTo>
                <a:lnTo>
                  <a:pt x="690579" y="172412"/>
                </a:lnTo>
                <a:lnTo>
                  <a:pt x="636768" y="172412"/>
                </a:lnTo>
                <a:lnTo>
                  <a:pt x="629033" y="170003"/>
                </a:lnTo>
                <a:lnTo>
                  <a:pt x="606210" y="133905"/>
                </a:lnTo>
                <a:lnTo>
                  <a:pt x="605117" y="120653"/>
                </a:lnTo>
                <a:lnTo>
                  <a:pt x="605390" y="113898"/>
                </a:lnTo>
                <a:lnTo>
                  <a:pt x="629033" y="70975"/>
                </a:lnTo>
                <a:lnTo>
                  <a:pt x="636768" y="68536"/>
                </a:lnTo>
                <a:lnTo>
                  <a:pt x="690558" y="68536"/>
                </a:lnTo>
                <a:lnTo>
                  <a:pt x="685266" y="63316"/>
                </a:lnTo>
                <a:lnTo>
                  <a:pt x="678651" y="58452"/>
                </a:lnTo>
                <a:lnTo>
                  <a:pt x="671400" y="54587"/>
                </a:lnTo>
                <a:lnTo>
                  <a:pt x="663570" y="51826"/>
                </a:lnTo>
                <a:lnTo>
                  <a:pt x="655159" y="50169"/>
                </a:lnTo>
                <a:lnTo>
                  <a:pt x="646168" y="49617"/>
                </a:lnTo>
                <a:close/>
              </a:path>
              <a:path w="1456690" h="240029">
                <a:moveTo>
                  <a:pt x="690558" y="68536"/>
                </a:moveTo>
                <a:lnTo>
                  <a:pt x="655568" y="68536"/>
                </a:lnTo>
                <a:lnTo>
                  <a:pt x="663302" y="70975"/>
                </a:lnTo>
                <a:lnTo>
                  <a:pt x="675439" y="80732"/>
                </a:lnTo>
                <a:lnTo>
                  <a:pt x="687218" y="120653"/>
                </a:lnTo>
                <a:lnTo>
                  <a:pt x="686945" y="127401"/>
                </a:lnTo>
                <a:lnTo>
                  <a:pt x="663302" y="170003"/>
                </a:lnTo>
                <a:lnTo>
                  <a:pt x="655568" y="172412"/>
                </a:lnTo>
                <a:lnTo>
                  <a:pt x="690579" y="172412"/>
                </a:lnTo>
                <a:lnTo>
                  <a:pt x="707788" y="130938"/>
                </a:lnTo>
                <a:lnTo>
                  <a:pt x="708279" y="120653"/>
                </a:lnTo>
                <a:lnTo>
                  <a:pt x="707788" y="110284"/>
                </a:lnTo>
                <a:lnTo>
                  <a:pt x="691100" y="69072"/>
                </a:lnTo>
                <a:lnTo>
                  <a:pt x="690558" y="68536"/>
                </a:lnTo>
                <a:close/>
              </a:path>
              <a:path w="1456690" h="240029">
                <a:moveTo>
                  <a:pt x="846089" y="116726"/>
                </a:moveTo>
                <a:lnTo>
                  <a:pt x="837879" y="116726"/>
                </a:lnTo>
                <a:lnTo>
                  <a:pt x="837879" y="136359"/>
                </a:lnTo>
                <a:lnTo>
                  <a:pt x="833119" y="138144"/>
                </a:lnTo>
                <a:lnTo>
                  <a:pt x="828389" y="139720"/>
                </a:lnTo>
                <a:lnTo>
                  <a:pt x="825028" y="140699"/>
                </a:lnTo>
                <a:lnTo>
                  <a:pt x="825028" y="188475"/>
                </a:lnTo>
                <a:lnTo>
                  <a:pt x="846089" y="188475"/>
                </a:lnTo>
                <a:lnTo>
                  <a:pt x="846089" y="116726"/>
                </a:lnTo>
                <a:close/>
              </a:path>
              <a:path w="1456690" h="240029">
                <a:moveTo>
                  <a:pt x="761489" y="51045"/>
                </a:moveTo>
                <a:lnTo>
                  <a:pt x="740428" y="51045"/>
                </a:lnTo>
                <a:lnTo>
                  <a:pt x="740428" y="94951"/>
                </a:lnTo>
                <a:lnTo>
                  <a:pt x="754439" y="132700"/>
                </a:lnTo>
                <a:lnTo>
                  <a:pt x="791830" y="145283"/>
                </a:lnTo>
                <a:lnTo>
                  <a:pt x="798018" y="145283"/>
                </a:lnTo>
                <a:lnTo>
                  <a:pt x="825028" y="140699"/>
                </a:lnTo>
                <a:lnTo>
                  <a:pt x="825028" y="125650"/>
                </a:lnTo>
                <a:lnTo>
                  <a:pt x="786119" y="125650"/>
                </a:lnTo>
                <a:lnTo>
                  <a:pt x="780973" y="124549"/>
                </a:lnTo>
                <a:lnTo>
                  <a:pt x="771811" y="120147"/>
                </a:lnTo>
                <a:lnTo>
                  <a:pt x="768182" y="116786"/>
                </a:lnTo>
                <a:lnTo>
                  <a:pt x="762827" y="107743"/>
                </a:lnTo>
                <a:lnTo>
                  <a:pt x="761489" y="101972"/>
                </a:lnTo>
                <a:lnTo>
                  <a:pt x="761489" y="51045"/>
                </a:lnTo>
                <a:close/>
              </a:path>
              <a:path w="1456690" h="240029">
                <a:moveTo>
                  <a:pt x="837879" y="116726"/>
                </a:moveTo>
                <a:lnTo>
                  <a:pt x="830561" y="119403"/>
                </a:lnTo>
                <a:lnTo>
                  <a:pt x="825028" y="121052"/>
                </a:lnTo>
                <a:lnTo>
                  <a:pt x="825028" y="140699"/>
                </a:lnTo>
                <a:lnTo>
                  <a:pt x="828389" y="139720"/>
                </a:lnTo>
                <a:lnTo>
                  <a:pt x="833119" y="138144"/>
                </a:lnTo>
                <a:lnTo>
                  <a:pt x="837879" y="136359"/>
                </a:lnTo>
                <a:lnTo>
                  <a:pt x="837879" y="116726"/>
                </a:lnTo>
                <a:close/>
              </a:path>
              <a:path w="1456690" h="240029">
                <a:moveTo>
                  <a:pt x="825028" y="121052"/>
                </a:moveTo>
                <a:lnTo>
                  <a:pt x="823273" y="121575"/>
                </a:lnTo>
                <a:lnTo>
                  <a:pt x="808816" y="124847"/>
                </a:lnTo>
                <a:lnTo>
                  <a:pt x="800755" y="125650"/>
                </a:lnTo>
                <a:lnTo>
                  <a:pt x="825028" y="125650"/>
                </a:lnTo>
                <a:lnTo>
                  <a:pt x="825028" y="121052"/>
                </a:lnTo>
                <a:close/>
              </a:path>
              <a:path w="1456690" h="240029">
                <a:moveTo>
                  <a:pt x="846089" y="51402"/>
                </a:moveTo>
                <a:lnTo>
                  <a:pt x="825028" y="51402"/>
                </a:lnTo>
                <a:lnTo>
                  <a:pt x="825028" y="121052"/>
                </a:lnTo>
                <a:lnTo>
                  <a:pt x="830561" y="119403"/>
                </a:lnTo>
                <a:lnTo>
                  <a:pt x="837879" y="116726"/>
                </a:lnTo>
                <a:lnTo>
                  <a:pt x="846089" y="116726"/>
                </a:lnTo>
                <a:lnTo>
                  <a:pt x="846089" y="51402"/>
                </a:lnTo>
                <a:close/>
              </a:path>
              <a:path w="1456690" h="240029">
                <a:moveTo>
                  <a:pt x="905791" y="51402"/>
                </a:moveTo>
                <a:lnTo>
                  <a:pt x="884730" y="51402"/>
                </a:lnTo>
                <a:lnTo>
                  <a:pt x="884730" y="188475"/>
                </a:lnTo>
                <a:lnTo>
                  <a:pt x="909360" y="188475"/>
                </a:lnTo>
                <a:lnTo>
                  <a:pt x="928600" y="157420"/>
                </a:lnTo>
                <a:lnTo>
                  <a:pt x="905791" y="157420"/>
                </a:lnTo>
                <a:lnTo>
                  <a:pt x="905791" y="51402"/>
                </a:lnTo>
                <a:close/>
              </a:path>
              <a:path w="1456690" h="240029">
                <a:moveTo>
                  <a:pt x="996102" y="82458"/>
                </a:moveTo>
                <a:lnTo>
                  <a:pt x="975041" y="82458"/>
                </a:lnTo>
                <a:lnTo>
                  <a:pt x="975041" y="188475"/>
                </a:lnTo>
                <a:lnTo>
                  <a:pt x="996102" y="188475"/>
                </a:lnTo>
                <a:lnTo>
                  <a:pt x="996102" y="82458"/>
                </a:lnTo>
                <a:close/>
              </a:path>
              <a:path w="1456690" h="240029">
                <a:moveTo>
                  <a:pt x="996102" y="51402"/>
                </a:moveTo>
                <a:lnTo>
                  <a:pt x="971829" y="51402"/>
                </a:lnTo>
                <a:lnTo>
                  <a:pt x="905791" y="157420"/>
                </a:lnTo>
                <a:lnTo>
                  <a:pt x="928600" y="157420"/>
                </a:lnTo>
                <a:lnTo>
                  <a:pt x="975041" y="82458"/>
                </a:lnTo>
                <a:lnTo>
                  <a:pt x="996102" y="82458"/>
                </a:lnTo>
                <a:lnTo>
                  <a:pt x="996102" y="51402"/>
                </a:lnTo>
                <a:close/>
              </a:path>
              <a:path w="1456690" h="240029">
                <a:moveTo>
                  <a:pt x="1090005" y="49617"/>
                </a:moveTo>
                <a:lnTo>
                  <a:pt x="1050985" y="63667"/>
                </a:lnTo>
                <a:lnTo>
                  <a:pt x="1030170" y="100997"/>
                </a:lnTo>
                <a:lnTo>
                  <a:pt x="1028251" y="120653"/>
                </a:lnTo>
                <a:lnTo>
                  <a:pt x="1028719" y="130631"/>
                </a:lnTo>
                <a:lnTo>
                  <a:pt x="1044901" y="171460"/>
                </a:lnTo>
                <a:lnTo>
                  <a:pt x="1081059" y="190762"/>
                </a:lnTo>
                <a:lnTo>
                  <a:pt x="1090362" y="191331"/>
                </a:lnTo>
                <a:lnTo>
                  <a:pt x="1097713" y="190980"/>
                </a:lnTo>
                <a:lnTo>
                  <a:pt x="1133952" y="172412"/>
                </a:lnTo>
                <a:lnTo>
                  <a:pt x="1082033" y="172412"/>
                </a:lnTo>
                <a:lnTo>
                  <a:pt x="1074775" y="170241"/>
                </a:lnTo>
                <a:lnTo>
                  <a:pt x="1050561" y="134797"/>
                </a:lnTo>
                <a:lnTo>
                  <a:pt x="1049312" y="119939"/>
                </a:lnTo>
                <a:lnTo>
                  <a:pt x="1049630" y="112426"/>
                </a:lnTo>
                <a:lnTo>
                  <a:pt x="1074953" y="70678"/>
                </a:lnTo>
                <a:lnTo>
                  <a:pt x="1082152" y="68536"/>
                </a:lnTo>
                <a:lnTo>
                  <a:pt x="1133974" y="68536"/>
                </a:lnTo>
                <a:lnTo>
                  <a:pt x="1130134" y="63539"/>
                </a:lnTo>
                <a:lnTo>
                  <a:pt x="1097055" y="49952"/>
                </a:lnTo>
                <a:lnTo>
                  <a:pt x="1090005" y="49617"/>
                </a:lnTo>
                <a:close/>
              </a:path>
              <a:path w="1456690" h="240029">
                <a:moveTo>
                  <a:pt x="1144263" y="148496"/>
                </a:moveTo>
                <a:lnTo>
                  <a:pt x="1123203" y="148496"/>
                </a:lnTo>
                <a:lnTo>
                  <a:pt x="1121894" y="153493"/>
                </a:lnTo>
                <a:lnTo>
                  <a:pt x="1119693" y="157777"/>
                </a:lnTo>
                <a:lnTo>
                  <a:pt x="1113505" y="164916"/>
                </a:lnTo>
                <a:lnTo>
                  <a:pt x="1109727" y="167653"/>
                </a:lnTo>
                <a:lnTo>
                  <a:pt x="1100803" y="171460"/>
                </a:lnTo>
                <a:lnTo>
                  <a:pt x="1095836" y="172412"/>
                </a:lnTo>
                <a:lnTo>
                  <a:pt x="1133952" y="172412"/>
                </a:lnTo>
                <a:lnTo>
                  <a:pt x="1140129" y="163875"/>
                </a:lnTo>
                <a:lnTo>
                  <a:pt x="1143074" y="156587"/>
                </a:lnTo>
                <a:lnTo>
                  <a:pt x="1144263" y="148496"/>
                </a:lnTo>
                <a:close/>
              </a:path>
              <a:path w="1456690" h="240029">
                <a:moveTo>
                  <a:pt x="1133974" y="68536"/>
                </a:moveTo>
                <a:lnTo>
                  <a:pt x="1099643" y="68536"/>
                </a:lnTo>
                <a:lnTo>
                  <a:pt x="1107020" y="70975"/>
                </a:lnTo>
                <a:lnTo>
                  <a:pt x="1112494" y="75854"/>
                </a:lnTo>
                <a:lnTo>
                  <a:pt x="1118027" y="80673"/>
                </a:lnTo>
                <a:lnTo>
                  <a:pt x="1121596" y="86206"/>
                </a:lnTo>
                <a:lnTo>
                  <a:pt x="1123203" y="92453"/>
                </a:lnTo>
                <a:lnTo>
                  <a:pt x="1144263" y="92453"/>
                </a:lnTo>
                <a:lnTo>
                  <a:pt x="1143074" y="83886"/>
                </a:lnTo>
                <a:lnTo>
                  <a:pt x="1140010" y="76389"/>
                </a:lnTo>
                <a:lnTo>
                  <a:pt x="1133974" y="68536"/>
                </a:lnTo>
                <a:close/>
              </a:path>
              <a:path w="1456690" h="240029">
                <a:moveTo>
                  <a:pt x="1230648" y="71035"/>
                </a:moveTo>
                <a:lnTo>
                  <a:pt x="1209588" y="71035"/>
                </a:lnTo>
                <a:lnTo>
                  <a:pt x="1209588" y="188475"/>
                </a:lnTo>
                <a:lnTo>
                  <a:pt x="1230648" y="188475"/>
                </a:lnTo>
                <a:lnTo>
                  <a:pt x="1230648" y="71035"/>
                </a:lnTo>
                <a:close/>
              </a:path>
              <a:path w="1456690" h="240029">
                <a:moveTo>
                  <a:pt x="1275626" y="51402"/>
                </a:moveTo>
                <a:lnTo>
                  <a:pt x="1164253" y="51402"/>
                </a:lnTo>
                <a:lnTo>
                  <a:pt x="1164253" y="71035"/>
                </a:lnTo>
                <a:lnTo>
                  <a:pt x="1275626" y="71035"/>
                </a:lnTo>
                <a:lnTo>
                  <a:pt x="1275626" y="51402"/>
                </a:lnTo>
                <a:close/>
              </a:path>
              <a:path w="1456690" h="240029">
                <a:moveTo>
                  <a:pt x="1327407" y="51402"/>
                </a:moveTo>
                <a:lnTo>
                  <a:pt x="1306347" y="51402"/>
                </a:lnTo>
                <a:lnTo>
                  <a:pt x="1306347" y="188475"/>
                </a:lnTo>
                <a:lnTo>
                  <a:pt x="1363817" y="188475"/>
                </a:lnTo>
                <a:lnTo>
                  <a:pt x="1371537" y="188107"/>
                </a:lnTo>
                <a:lnTo>
                  <a:pt x="1406449" y="168843"/>
                </a:lnTo>
                <a:lnTo>
                  <a:pt x="1327407" y="168843"/>
                </a:lnTo>
                <a:lnTo>
                  <a:pt x="1327407" y="120653"/>
                </a:lnTo>
                <a:lnTo>
                  <a:pt x="1324552" y="120653"/>
                </a:lnTo>
                <a:lnTo>
                  <a:pt x="1324552" y="101020"/>
                </a:lnTo>
                <a:lnTo>
                  <a:pt x="1327407" y="101020"/>
                </a:lnTo>
                <a:lnTo>
                  <a:pt x="1327407" y="51402"/>
                </a:lnTo>
                <a:close/>
              </a:path>
              <a:path w="1456690" h="240029">
                <a:moveTo>
                  <a:pt x="1363817" y="101020"/>
                </a:moveTo>
                <a:lnTo>
                  <a:pt x="1327407" y="101020"/>
                </a:lnTo>
                <a:lnTo>
                  <a:pt x="1327407" y="120653"/>
                </a:lnTo>
                <a:lnTo>
                  <a:pt x="1372147" y="120653"/>
                </a:lnTo>
                <a:lnTo>
                  <a:pt x="1378988" y="122943"/>
                </a:lnTo>
                <a:lnTo>
                  <a:pt x="1389697" y="132105"/>
                </a:lnTo>
                <a:lnTo>
                  <a:pt x="1392374" y="138025"/>
                </a:lnTo>
                <a:lnTo>
                  <a:pt x="1392262" y="152422"/>
                </a:lnTo>
                <a:lnTo>
                  <a:pt x="1389697" y="157836"/>
                </a:lnTo>
                <a:lnTo>
                  <a:pt x="1378988" y="166641"/>
                </a:lnTo>
                <a:lnTo>
                  <a:pt x="1372147" y="168843"/>
                </a:lnTo>
                <a:lnTo>
                  <a:pt x="1406449" y="168843"/>
                </a:lnTo>
                <a:lnTo>
                  <a:pt x="1411531" y="159889"/>
                </a:lnTo>
                <a:lnTo>
                  <a:pt x="1413435" y="152422"/>
                </a:lnTo>
                <a:lnTo>
                  <a:pt x="1413435" y="144212"/>
                </a:lnTo>
                <a:lnTo>
                  <a:pt x="1393585" y="107897"/>
                </a:lnTo>
                <a:lnTo>
                  <a:pt x="1375157" y="101784"/>
                </a:lnTo>
                <a:lnTo>
                  <a:pt x="1363817" y="101020"/>
                </a:lnTo>
                <a:close/>
              </a:path>
              <a:path w="1456690" h="240029">
                <a:moveTo>
                  <a:pt x="1327407" y="101020"/>
                </a:moveTo>
                <a:lnTo>
                  <a:pt x="1324552" y="101020"/>
                </a:lnTo>
                <a:lnTo>
                  <a:pt x="1324552" y="120653"/>
                </a:lnTo>
                <a:lnTo>
                  <a:pt x="1327407" y="120653"/>
                </a:lnTo>
                <a:lnTo>
                  <a:pt x="1327407" y="101020"/>
                </a:lnTo>
                <a:close/>
              </a:path>
              <a:path w="1456690" h="240029">
                <a:moveTo>
                  <a:pt x="1456271" y="51402"/>
                </a:moveTo>
                <a:lnTo>
                  <a:pt x="1435210" y="51402"/>
                </a:lnTo>
                <a:lnTo>
                  <a:pt x="1435210" y="188475"/>
                </a:lnTo>
                <a:lnTo>
                  <a:pt x="1456271" y="188475"/>
                </a:lnTo>
                <a:lnTo>
                  <a:pt x="1456271" y="51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8348" y="0"/>
            <a:ext cx="3685751" cy="2366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893" y="3183149"/>
            <a:ext cx="15161840" cy="7434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476824" y="2244576"/>
            <a:ext cx="1725295" cy="585470"/>
          </a:xfrm>
          <a:custGeom>
            <a:avLst/>
            <a:gdLst/>
            <a:ahLst/>
            <a:cxnLst/>
            <a:rect l="l" t="t" r="r" b="b"/>
            <a:pathLst>
              <a:path w="1725295" h="585469">
                <a:moveTo>
                  <a:pt x="203914" y="91694"/>
                </a:moveTo>
                <a:lnTo>
                  <a:pt x="107311" y="91694"/>
                </a:lnTo>
                <a:lnTo>
                  <a:pt x="107311" y="456911"/>
                </a:lnTo>
                <a:lnTo>
                  <a:pt x="203914" y="456911"/>
                </a:lnTo>
                <a:lnTo>
                  <a:pt x="203914" y="91694"/>
                </a:lnTo>
                <a:close/>
              </a:path>
              <a:path w="1725295" h="585469">
                <a:moveTo>
                  <a:pt x="203914" y="0"/>
                </a:moveTo>
                <a:lnTo>
                  <a:pt x="113112" y="0"/>
                </a:lnTo>
                <a:lnTo>
                  <a:pt x="0" y="71615"/>
                </a:lnTo>
                <a:lnTo>
                  <a:pt x="0" y="157286"/>
                </a:lnTo>
                <a:lnTo>
                  <a:pt x="104634" y="91694"/>
                </a:lnTo>
                <a:lnTo>
                  <a:pt x="203914" y="91694"/>
                </a:lnTo>
                <a:lnTo>
                  <a:pt x="203914" y="0"/>
                </a:lnTo>
                <a:close/>
              </a:path>
              <a:path w="1725295" h="585469">
                <a:moveTo>
                  <a:pt x="613193" y="109765"/>
                </a:moveTo>
                <a:lnTo>
                  <a:pt x="564780" y="115399"/>
                </a:lnTo>
                <a:lnTo>
                  <a:pt x="523507" y="132299"/>
                </a:lnTo>
                <a:lnTo>
                  <a:pt x="490097" y="159015"/>
                </a:lnTo>
                <a:lnTo>
                  <a:pt x="465277" y="194544"/>
                </a:lnTo>
                <a:lnTo>
                  <a:pt x="450051" y="237491"/>
                </a:lnTo>
                <a:lnTo>
                  <a:pt x="444975" y="286908"/>
                </a:lnTo>
                <a:lnTo>
                  <a:pt x="446230" y="312146"/>
                </a:lnTo>
                <a:lnTo>
                  <a:pt x="456269" y="358105"/>
                </a:lnTo>
                <a:lnTo>
                  <a:pt x="476293" y="397705"/>
                </a:lnTo>
                <a:lnTo>
                  <a:pt x="505296" y="428940"/>
                </a:lnTo>
                <a:lnTo>
                  <a:pt x="542944" y="451054"/>
                </a:lnTo>
                <a:lnTo>
                  <a:pt x="588234" y="462210"/>
                </a:lnTo>
                <a:lnTo>
                  <a:pt x="613639" y="463604"/>
                </a:lnTo>
                <a:lnTo>
                  <a:pt x="635740" y="462558"/>
                </a:lnTo>
                <a:lnTo>
                  <a:pt x="675341" y="454192"/>
                </a:lnTo>
                <a:lnTo>
                  <a:pt x="722680" y="426904"/>
                </a:lnTo>
                <a:lnTo>
                  <a:pt x="751888" y="388419"/>
                </a:lnTo>
                <a:lnTo>
                  <a:pt x="614755" y="388419"/>
                </a:lnTo>
                <a:lnTo>
                  <a:pt x="604060" y="387666"/>
                </a:lnTo>
                <a:lnTo>
                  <a:pt x="568364" y="369664"/>
                </a:lnTo>
                <a:lnTo>
                  <a:pt x="546598" y="329241"/>
                </a:lnTo>
                <a:lnTo>
                  <a:pt x="541578" y="285569"/>
                </a:lnTo>
                <a:lnTo>
                  <a:pt x="542149" y="269994"/>
                </a:lnTo>
                <a:lnTo>
                  <a:pt x="550725" y="230463"/>
                </a:lnTo>
                <a:lnTo>
                  <a:pt x="576158" y="195882"/>
                </a:lnTo>
                <a:lnTo>
                  <a:pt x="614755" y="183835"/>
                </a:lnTo>
                <a:lnTo>
                  <a:pt x="751879" y="183835"/>
                </a:lnTo>
                <a:lnTo>
                  <a:pt x="745046" y="171787"/>
                </a:lnTo>
                <a:lnTo>
                  <a:pt x="707691" y="135018"/>
                </a:lnTo>
                <a:lnTo>
                  <a:pt x="655248" y="113837"/>
                </a:lnTo>
                <a:lnTo>
                  <a:pt x="634918" y="110783"/>
                </a:lnTo>
                <a:lnTo>
                  <a:pt x="613193" y="109765"/>
                </a:lnTo>
                <a:close/>
              </a:path>
              <a:path w="1725295" h="585469">
                <a:moveTo>
                  <a:pt x="766687" y="331305"/>
                </a:moveTo>
                <a:lnTo>
                  <a:pt x="677000" y="331305"/>
                </a:lnTo>
                <a:lnTo>
                  <a:pt x="675285" y="340020"/>
                </a:lnTo>
                <a:lnTo>
                  <a:pt x="672817" y="348093"/>
                </a:lnTo>
                <a:lnTo>
                  <a:pt x="643981" y="381726"/>
                </a:lnTo>
                <a:lnTo>
                  <a:pt x="614755" y="388419"/>
                </a:lnTo>
                <a:lnTo>
                  <a:pt x="751888" y="388419"/>
                </a:lnTo>
                <a:lnTo>
                  <a:pt x="753803" y="384933"/>
                </a:lnTo>
                <a:lnTo>
                  <a:pt x="760217" y="368228"/>
                </a:lnTo>
                <a:lnTo>
                  <a:pt x="764512" y="350352"/>
                </a:lnTo>
                <a:lnTo>
                  <a:pt x="766687" y="331305"/>
                </a:lnTo>
                <a:close/>
              </a:path>
              <a:path w="1725295" h="585469">
                <a:moveTo>
                  <a:pt x="751879" y="183835"/>
                </a:moveTo>
                <a:lnTo>
                  <a:pt x="614755" y="183835"/>
                </a:lnTo>
                <a:lnTo>
                  <a:pt x="627179" y="184825"/>
                </a:lnTo>
                <a:lnTo>
                  <a:pt x="638348" y="187795"/>
                </a:lnTo>
                <a:lnTo>
                  <a:pt x="670084" y="217802"/>
                </a:lnTo>
                <a:lnTo>
                  <a:pt x="677000" y="240949"/>
                </a:lnTo>
                <a:lnTo>
                  <a:pt x="766687" y="240949"/>
                </a:lnTo>
                <a:lnTo>
                  <a:pt x="764581" y="221734"/>
                </a:lnTo>
                <a:lnTo>
                  <a:pt x="760273" y="203802"/>
                </a:lnTo>
                <a:lnTo>
                  <a:pt x="753761" y="187154"/>
                </a:lnTo>
                <a:lnTo>
                  <a:pt x="751879" y="183835"/>
                </a:lnTo>
                <a:close/>
              </a:path>
              <a:path w="1725295" h="585469">
                <a:moveTo>
                  <a:pt x="921240" y="114227"/>
                </a:moveTo>
                <a:lnTo>
                  <a:pt x="827538" y="114227"/>
                </a:lnTo>
                <a:lnTo>
                  <a:pt x="827538" y="585417"/>
                </a:lnTo>
                <a:lnTo>
                  <a:pt x="922579" y="585417"/>
                </a:lnTo>
                <a:lnTo>
                  <a:pt x="922579" y="402028"/>
                </a:lnTo>
                <a:lnTo>
                  <a:pt x="1132706" y="402028"/>
                </a:lnTo>
                <a:lnTo>
                  <a:pt x="1133242" y="401289"/>
                </a:lnTo>
                <a:lnTo>
                  <a:pt x="1141053" y="386857"/>
                </a:lnTo>
                <a:lnTo>
                  <a:pt x="992633" y="386857"/>
                </a:lnTo>
                <a:lnTo>
                  <a:pt x="981515" y="386062"/>
                </a:lnTo>
                <a:lnTo>
                  <a:pt x="946032" y="367378"/>
                </a:lnTo>
                <a:lnTo>
                  <a:pt x="925340" y="327024"/>
                </a:lnTo>
                <a:lnTo>
                  <a:pt x="920571" y="285569"/>
                </a:lnTo>
                <a:lnTo>
                  <a:pt x="921101" y="270789"/>
                </a:lnTo>
                <a:lnTo>
                  <a:pt x="929049" y="232471"/>
                </a:lnTo>
                <a:lnTo>
                  <a:pt x="953367" y="197667"/>
                </a:lnTo>
                <a:lnTo>
                  <a:pt x="992633" y="185397"/>
                </a:lnTo>
                <a:lnTo>
                  <a:pt x="1141284" y="185397"/>
                </a:lnTo>
                <a:lnTo>
                  <a:pt x="1133680" y="171787"/>
                </a:lnTo>
                <a:lnTo>
                  <a:pt x="921240" y="171787"/>
                </a:lnTo>
                <a:lnTo>
                  <a:pt x="921240" y="114227"/>
                </a:lnTo>
                <a:close/>
              </a:path>
              <a:path w="1725295" h="585469">
                <a:moveTo>
                  <a:pt x="1132706" y="402028"/>
                </a:moveTo>
                <a:lnTo>
                  <a:pt x="925479" y="402028"/>
                </a:lnTo>
                <a:lnTo>
                  <a:pt x="929077" y="409153"/>
                </a:lnTo>
                <a:lnTo>
                  <a:pt x="958219" y="443023"/>
                </a:lnTo>
                <a:lnTo>
                  <a:pt x="997151" y="460202"/>
                </a:lnTo>
                <a:lnTo>
                  <a:pt x="1022751" y="462488"/>
                </a:lnTo>
                <a:lnTo>
                  <a:pt x="1041799" y="461233"/>
                </a:lnTo>
                <a:lnTo>
                  <a:pt x="1093251" y="442409"/>
                </a:lnTo>
                <a:lnTo>
                  <a:pt x="1132706" y="402028"/>
                </a:lnTo>
                <a:close/>
              </a:path>
              <a:path w="1725295" h="585469">
                <a:moveTo>
                  <a:pt x="1141284" y="185397"/>
                </a:moveTo>
                <a:lnTo>
                  <a:pt x="992633" y="185397"/>
                </a:lnTo>
                <a:lnTo>
                  <a:pt x="1003885" y="186191"/>
                </a:lnTo>
                <a:lnTo>
                  <a:pt x="1014218" y="188576"/>
                </a:lnTo>
                <a:lnTo>
                  <a:pt x="1046233" y="213284"/>
                </a:lnTo>
                <a:lnTo>
                  <a:pt x="1062645" y="257807"/>
                </a:lnTo>
                <a:lnTo>
                  <a:pt x="1064694" y="285569"/>
                </a:lnTo>
                <a:lnTo>
                  <a:pt x="1064165" y="300085"/>
                </a:lnTo>
                <a:lnTo>
                  <a:pt x="1056217" y="338444"/>
                </a:lnTo>
                <a:lnTo>
                  <a:pt x="1031899" y="374140"/>
                </a:lnTo>
                <a:lnTo>
                  <a:pt x="992633" y="386857"/>
                </a:lnTo>
                <a:lnTo>
                  <a:pt x="1141053" y="386857"/>
                </a:lnTo>
                <a:lnTo>
                  <a:pt x="1157114" y="338890"/>
                </a:lnTo>
                <a:lnTo>
                  <a:pt x="1161743" y="286015"/>
                </a:lnTo>
                <a:lnTo>
                  <a:pt x="1160558" y="257807"/>
                </a:lnTo>
                <a:lnTo>
                  <a:pt x="1157003" y="232081"/>
                </a:lnTo>
                <a:lnTo>
                  <a:pt x="1151076" y="208836"/>
                </a:lnTo>
                <a:lnTo>
                  <a:pt x="1142780" y="188074"/>
                </a:lnTo>
                <a:lnTo>
                  <a:pt x="1141284" y="185397"/>
                </a:lnTo>
                <a:close/>
              </a:path>
              <a:path w="1725295" h="585469">
                <a:moveTo>
                  <a:pt x="1022975" y="109765"/>
                </a:moveTo>
                <a:lnTo>
                  <a:pt x="985075" y="115287"/>
                </a:lnTo>
                <a:lnTo>
                  <a:pt x="950020" y="136733"/>
                </a:lnTo>
                <a:lnTo>
                  <a:pt x="925479" y="171787"/>
                </a:lnTo>
                <a:lnTo>
                  <a:pt x="1133680" y="171787"/>
                </a:lnTo>
                <a:lnTo>
                  <a:pt x="1107181" y="140344"/>
                </a:lnTo>
                <a:lnTo>
                  <a:pt x="1059005" y="114674"/>
                </a:lnTo>
                <a:lnTo>
                  <a:pt x="1022975" y="109765"/>
                </a:lnTo>
                <a:close/>
              </a:path>
              <a:path w="1725295" h="585469">
                <a:moveTo>
                  <a:pt x="1320145" y="114227"/>
                </a:moveTo>
                <a:lnTo>
                  <a:pt x="1225104" y="114227"/>
                </a:lnTo>
                <a:lnTo>
                  <a:pt x="1225104" y="332420"/>
                </a:lnTo>
                <a:lnTo>
                  <a:pt x="1233471" y="386257"/>
                </a:lnTo>
                <a:lnTo>
                  <a:pt x="1257398" y="426848"/>
                </a:lnTo>
                <a:lnTo>
                  <a:pt x="1294224" y="452588"/>
                </a:lnTo>
                <a:lnTo>
                  <a:pt x="1341117" y="461373"/>
                </a:lnTo>
                <a:lnTo>
                  <a:pt x="1359676" y="460229"/>
                </a:lnTo>
                <a:lnTo>
                  <a:pt x="1406486" y="443079"/>
                </a:lnTo>
                <a:lnTo>
                  <a:pt x="1438319" y="408986"/>
                </a:lnTo>
                <a:lnTo>
                  <a:pt x="1445082" y="394666"/>
                </a:lnTo>
                <a:lnTo>
                  <a:pt x="1539900" y="394666"/>
                </a:lnTo>
                <a:lnTo>
                  <a:pt x="1539900" y="381056"/>
                </a:lnTo>
                <a:lnTo>
                  <a:pt x="1379490" y="381056"/>
                </a:lnTo>
                <a:lnTo>
                  <a:pt x="1366676" y="379955"/>
                </a:lnTo>
                <a:lnTo>
                  <a:pt x="1329390" y="353824"/>
                </a:lnTo>
                <a:lnTo>
                  <a:pt x="1320145" y="315465"/>
                </a:lnTo>
                <a:lnTo>
                  <a:pt x="1320145" y="114227"/>
                </a:lnTo>
                <a:close/>
              </a:path>
              <a:path w="1725295" h="585469">
                <a:moveTo>
                  <a:pt x="1539900" y="394666"/>
                </a:moveTo>
                <a:lnTo>
                  <a:pt x="1448652" y="394666"/>
                </a:lnTo>
                <a:lnTo>
                  <a:pt x="1448652" y="456911"/>
                </a:lnTo>
                <a:lnTo>
                  <a:pt x="1539900" y="456911"/>
                </a:lnTo>
                <a:lnTo>
                  <a:pt x="1539900" y="394666"/>
                </a:lnTo>
                <a:close/>
              </a:path>
              <a:path w="1725295" h="585469">
                <a:moveTo>
                  <a:pt x="1539900" y="114227"/>
                </a:moveTo>
                <a:lnTo>
                  <a:pt x="1444859" y="114227"/>
                </a:lnTo>
                <a:lnTo>
                  <a:pt x="1444859" y="311003"/>
                </a:lnTo>
                <a:lnTo>
                  <a:pt x="1444371" y="322032"/>
                </a:lnTo>
                <a:lnTo>
                  <a:pt x="1425115" y="363320"/>
                </a:lnTo>
                <a:lnTo>
                  <a:pt x="1387940" y="380568"/>
                </a:lnTo>
                <a:lnTo>
                  <a:pt x="1379490" y="381056"/>
                </a:lnTo>
                <a:lnTo>
                  <a:pt x="1539900" y="381056"/>
                </a:lnTo>
                <a:lnTo>
                  <a:pt x="1539900" y="114227"/>
                </a:lnTo>
                <a:close/>
              </a:path>
              <a:path w="1725295" h="585469">
                <a:moveTo>
                  <a:pt x="1671474" y="356069"/>
                </a:moveTo>
                <a:lnTo>
                  <a:pt x="1633547" y="371686"/>
                </a:lnTo>
                <a:lnTo>
                  <a:pt x="1617930" y="409167"/>
                </a:lnTo>
                <a:lnTo>
                  <a:pt x="1618906" y="419820"/>
                </a:lnTo>
                <a:lnTo>
                  <a:pt x="1641857" y="453927"/>
                </a:lnTo>
                <a:lnTo>
                  <a:pt x="1671474" y="462712"/>
                </a:lnTo>
                <a:lnTo>
                  <a:pt x="1678571" y="462265"/>
                </a:lnTo>
                <a:lnTo>
                  <a:pt x="1713459" y="441893"/>
                </a:lnTo>
                <a:lnTo>
                  <a:pt x="1725018" y="409167"/>
                </a:lnTo>
                <a:lnTo>
                  <a:pt x="1724014" y="398626"/>
                </a:lnTo>
                <a:lnTo>
                  <a:pt x="1700589" y="364854"/>
                </a:lnTo>
                <a:lnTo>
                  <a:pt x="1671474" y="356069"/>
                </a:lnTo>
                <a:close/>
              </a:path>
              <a:path w="1725295" h="585469">
                <a:moveTo>
                  <a:pt x="1671474" y="116235"/>
                </a:moveTo>
                <a:lnTo>
                  <a:pt x="1633547" y="131852"/>
                </a:lnTo>
                <a:lnTo>
                  <a:pt x="1617930" y="169110"/>
                </a:lnTo>
                <a:lnTo>
                  <a:pt x="1618906" y="179847"/>
                </a:lnTo>
                <a:lnTo>
                  <a:pt x="1641857" y="213870"/>
                </a:lnTo>
                <a:lnTo>
                  <a:pt x="1671474" y="222655"/>
                </a:lnTo>
                <a:lnTo>
                  <a:pt x="1678571" y="222208"/>
                </a:lnTo>
                <a:lnTo>
                  <a:pt x="1713459" y="202046"/>
                </a:lnTo>
                <a:lnTo>
                  <a:pt x="1725018" y="169110"/>
                </a:lnTo>
                <a:lnTo>
                  <a:pt x="1724014" y="158583"/>
                </a:lnTo>
                <a:lnTo>
                  <a:pt x="1700589" y="125020"/>
                </a:lnTo>
                <a:lnTo>
                  <a:pt x="1671474" y="11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83892" y="4527230"/>
            <a:ext cx="4809226" cy="5925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479" y="6449604"/>
            <a:ext cx="14377269" cy="4184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65293" y="5283170"/>
            <a:ext cx="15544033" cy="5917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901860" y="6864246"/>
            <a:ext cx="3155150" cy="3548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329375" y="7591391"/>
            <a:ext cx="4177883" cy="2387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2870" y="2305974"/>
            <a:ext cx="5422265" cy="946785"/>
          </a:xfrm>
          <a:custGeom>
            <a:avLst/>
            <a:gdLst/>
            <a:ahLst/>
            <a:cxnLst/>
            <a:rect l="l" t="t" r="r" b="b"/>
            <a:pathLst>
              <a:path w="5422265" h="946785">
                <a:moveTo>
                  <a:pt x="340541" y="0"/>
                </a:moveTo>
                <a:lnTo>
                  <a:pt x="293556" y="2766"/>
                </a:lnTo>
                <a:lnTo>
                  <a:pt x="248981" y="11065"/>
                </a:lnTo>
                <a:lnTo>
                  <a:pt x="206814" y="24898"/>
                </a:lnTo>
                <a:lnTo>
                  <a:pt x="167058" y="44263"/>
                </a:lnTo>
                <a:lnTo>
                  <a:pt x="130514" y="68715"/>
                </a:lnTo>
                <a:lnTo>
                  <a:pt x="97986" y="98164"/>
                </a:lnTo>
                <a:lnTo>
                  <a:pt x="69473" y="132611"/>
                </a:lnTo>
                <a:lnTo>
                  <a:pt x="44977" y="172055"/>
                </a:lnTo>
                <a:lnTo>
                  <a:pt x="25299" y="216229"/>
                </a:lnTo>
                <a:lnTo>
                  <a:pt x="11244" y="264865"/>
                </a:lnTo>
                <a:lnTo>
                  <a:pt x="2811" y="317963"/>
                </a:lnTo>
                <a:lnTo>
                  <a:pt x="0" y="375524"/>
                </a:lnTo>
                <a:lnTo>
                  <a:pt x="2766" y="432927"/>
                </a:lnTo>
                <a:lnTo>
                  <a:pt x="11065" y="485914"/>
                </a:lnTo>
                <a:lnTo>
                  <a:pt x="24898" y="534483"/>
                </a:lnTo>
                <a:lnTo>
                  <a:pt x="44263" y="578635"/>
                </a:lnTo>
                <a:lnTo>
                  <a:pt x="68581" y="618102"/>
                </a:lnTo>
                <a:lnTo>
                  <a:pt x="96915" y="652615"/>
                </a:lnTo>
                <a:lnTo>
                  <a:pt x="129264" y="682176"/>
                </a:lnTo>
                <a:lnTo>
                  <a:pt x="165630" y="706784"/>
                </a:lnTo>
                <a:lnTo>
                  <a:pt x="205476" y="726149"/>
                </a:lnTo>
                <a:lnTo>
                  <a:pt x="247910" y="739982"/>
                </a:lnTo>
                <a:lnTo>
                  <a:pt x="292931" y="748281"/>
                </a:lnTo>
                <a:lnTo>
                  <a:pt x="340541" y="751048"/>
                </a:lnTo>
                <a:lnTo>
                  <a:pt x="374787" y="749731"/>
                </a:lnTo>
                <a:lnTo>
                  <a:pt x="437791" y="739201"/>
                </a:lnTo>
                <a:lnTo>
                  <a:pt x="493589" y="718341"/>
                </a:lnTo>
                <a:lnTo>
                  <a:pt x="541779" y="689427"/>
                </a:lnTo>
                <a:lnTo>
                  <a:pt x="582227" y="653173"/>
                </a:lnTo>
                <a:lnTo>
                  <a:pt x="612595" y="614331"/>
                </a:lnTo>
                <a:lnTo>
                  <a:pt x="343040" y="614331"/>
                </a:lnTo>
                <a:lnTo>
                  <a:pt x="316201" y="612636"/>
                </a:lnTo>
                <a:lnTo>
                  <a:pt x="267476" y="599071"/>
                </a:lnTo>
                <a:lnTo>
                  <a:pt x="225689" y="572009"/>
                </a:lnTo>
                <a:lnTo>
                  <a:pt x="192848" y="531851"/>
                </a:lnTo>
                <a:lnTo>
                  <a:pt x="169757" y="478730"/>
                </a:lnTo>
                <a:lnTo>
                  <a:pt x="158156" y="413049"/>
                </a:lnTo>
                <a:lnTo>
                  <a:pt x="156706" y="375524"/>
                </a:lnTo>
                <a:lnTo>
                  <a:pt x="158156" y="338935"/>
                </a:lnTo>
                <a:lnTo>
                  <a:pt x="169757" y="274325"/>
                </a:lnTo>
                <a:lnTo>
                  <a:pt x="192692" y="221137"/>
                </a:lnTo>
                <a:lnTo>
                  <a:pt x="225354" y="180444"/>
                </a:lnTo>
                <a:lnTo>
                  <a:pt x="267208" y="152578"/>
                </a:lnTo>
                <a:lnTo>
                  <a:pt x="316647" y="138478"/>
                </a:lnTo>
                <a:lnTo>
                  <a:pt x="344111" y="136716"/>
                </a:lnTo>
                <a:lnTo>
                  <a:pt x="613769" y="136716"/>
                </a:lnTo>
                <a:lnTo>
                  <a:pt x="609423" y="129465"/>
                </a:lnTo>
                <a:lnTo>
                  <a:pt x="575155" y="87879"/>
                </a:lnTo>
                <a:lnTo>
                  <a:pt x="533234" y="53856"/>
                </a:lnTo>
                <a:lnTo>
                  <a:pt x="484865" y="27798"/>
                </a:lnTo>
                <a:lnTo>
                  <a:pt x="430630" y="10039"/>
                </a:lnTo>
                <a:lnTo>
                  <a:pt x="371731" y="1115"/>
                </a:lnTo>
                <a:lnTo>
                  <a:pt x="340541" y="0"/>
                </a:lnTo>
                <a:close/>
              </a:path>
              <a:path w="5422265" h="946785">
                <a:moveTo>
                  <a:pt x="501531" y="491179"/>
                </a:moveTo>
                <a:lnTo>
                  <a:pt x="488680" y="531471"/>
                </a:lnTo>
                <a:lnTo>
                  <a:pt x="466906" y="564446"/>
                </a:lnTo>
                <a:lnTo>
                  <a:pt x="437256" y="589589"/>
                </a:lnTo>
                <a:lnTo>
                  <a:pt x="400511" y="606121"/>
                </a:lnTo>
                <a:lnTo>
                  <a:pt x="358278" y="613818"/>
                </a:lnTo>
                <a:lnTo>
                  <a:pt x="343040" y="614331"/>
                </a:lnTo>
                <a:lnTo>
                  <a:pt x="612595" y="614331"/>
                </a:lnTo>
                <a:lnTo>
                  <a:pt x="638538" y="565383"/>
                </a:lnTo>
                <a:lnTo>
                  <a:pt x="653709" y="516836"/>
                </a:lnTo>
                <a:lnTo>
                  <a:pt x="657880" y="491893"/>
                </a:lnTo>
                <a:lnTo>
                  <a:pt x="501531" y="491179"/>
                </a:lnTo>
                <a:close/>
              </a:path>
              <a:path w="5422265" h="946785">
                <a:moveTo>
                  <a:pt x="613769" y="136716"/>
                </a:moveTo>
                <a:lnTo>
                  <a:pt x="344111" y="136716"/>
                </a:lnTo>
                <a:lnTo>
                  <a:pt x="359527" y="137274"/>
                </a:lnTo>
                <a:lnTo>
                  <a:pt x="374363" y="138947"/>
                </a:lnTo>
                <a:lnTo>
                  <a:pt x="415459" y="150593"/>
                </a:lnTo>
                <a:lnTo>
                  <a:pt x="450129" y="171341"/>
                </a:lnTo>
                <a:lnTo>
                  <a:pt x="476968" y="200523"/>
                </a:lnTo>
                <a:lnTo>
                  <a:pt x="495017" y="237290"/>
                </a:lnTo>
                <a:lnTo>
                  <a:pt x="501531" y="265936"/>
                </a:lnTo>
                <a:lnTo>
                  <a:pt x="657880" y="265936"/>
                </a:lnTo>
                <a:lnTo>
                  <a:pt x="652928" y="235059"/>
                </a:lnTo>
                <a:lnTo>
                  <a:pt x="645565" y="205967"/>
                </a:lnTo>
                <a:lnTo>
                  <a:pt x="635793" y="178659"/>
                </a:lnTo>
                <a:lnTo>
                  <a:pt x="623612" y="153136"/>
                </a:lnTo>
                <a:lnTo>
                  <a:pt x="613769" y="136716"/>
                </a:lnTo>
                <a:close/>
              </a:path>
              <a:path w="5422265" h="946785">
                <a:moveTo>
                  <a:pt x="917927" y="192759"/>
                </a:moveTo>
                <a:lnTo>
                  <a:pt x="765861" y="192759"/>
                </a:lnTo>
                <a:lnTo>
                  <a:pt x="765861" y="741053"/>
                </a:lnTo>
                <a:lnTo>
                  <a:pt x="917927" y="741053"/>
                </a:lnTo>
                <a:lnTo>
                  <a:pt x="917927" y="546508"/>
                </a:lnTo>
                <a:lnTo>
                  <a:pt x="1152605" y="546508"/>
                </a:lnTo>
                <a:lnTo>
                  <a:pt x="1094624" y="464764"/>
                </a:lnTo>
                <a:lnTo>
                  <a:pt x="1136849" y="405508"/>
                </a:lnTo>
                <a:lnTo>
                  <a:pt x="917927" y="405508"/>
                </a:lnTo>
                <a:lnTo>
                  <a:pt x="917927" y="192759"/>
                </a:lnTo>
                <a:close/>
              </a:path>
              <a:path w="5422265" h="946785">
                <a:moveTo>
                  <a:pt x="1152605" y="546508"/>
                </a:moveTo>
                <a:lnTo>
                  <a:pt x="974684" y="546508"/>
                </a:lnTo>
                <a:lnTo>
                  <a:pt x="1109973" y="741053"/>
                </a:lnTo>
                <a:lnTo>
                  <a:pt x="1290596" y="741053"/>
                </a:lnTo>
                <a:lnTo>
                  <a:pt x="1152605" y="546508"/>
                </a:lnTo>
                <a:close/>
              </a:path>
              <a:path w="5422265" h="946785">
                <a:moveTo>
                  <a:pt x="1288454" y="192759"/>
                </a:moveTo>
                <a:lnTo>
                  <a:pt x="1109973" y="192759"/>
                </a:lnTo>
                <a:lnTo>
                  <a:pt x="960763" y="405508"/>
                </a:lnTo>
                <a:lnTo>
                  <a:pt x="1136849" y="405508"/>
                </a:lnTo>
                <a:lnTo>
                  <a:pt x="1288454" y="192759"/>
                </a:lnTo>
                <a:close/>
              </a:path>
              <a:path w="5422265" h="946785">
                <a:moveTo>
                  <a:pt x="1504773" y="192759"/>
                </a:moveTo>
                <a:lnTo>
                  <a:pt x="1354849" y="192759"/>
                </a:lnTo>
                <a:lnTo>
                  <a:pt x="1354849" y="946663"/>
                </a:lnTo>
                <a:lnTo>
                  <a:pt x="1506915" y="946663"/>
                </a:lnTo>
                <a:lnTo>
                  <a:pt x="1506915" y="653240"/>
                </a:lnTo>
                <a:lnTo>
                  <a:pt x="1843119" y="653240"/>
                </a:lnTo>
                <a:lnTo>
                  <a:pt x="1843976" y="652058"/>
                </a:lnTo>
                <a:lnTo>
                  <a:pt x="1856473" y="628967"/>
                </a:lnTo>
                <a:lnTo>
                  <a:pt x="1619001" y="628967"/>
                </a:lnTo>
                <a:lnTo>
                  <a:pt x="1601309" y="627717"/>
                </a:lnTo>
                <a:lnTo>
                  <a:pt x="1556532" y="608977"/>
                </a:lnTo>
                <a:lnTo>
                  <a:pt x="1524807" y="569421"/>
                </a:lnTo>
                <a:lnTo>
                  <a:pt x="1511332" y="533234"/>
                </a:lnTo>
                <a:lnTo>
                  <a:pt x="1504550" y="490577"/>
                </a:lnTo>
                <a:lnTo>
                  <a:pt x="1503702" y="466906"/>
                </a:lnTo>
                <a:lnTo>
                  <a:pt x="1504550" y="443257"/>
                </a:lnTo>
                <a:lnTo>
                  <a:pt x="1511332" y="400779"/>
                </a:lnTo>
                <a:lnTo>
                  <a:pt x="1524785" y="364949"/>
                </a:lnTo>
                <a:lnTo>
                  <a:pt x="1556175" y="326263"/>
                </a:lnTo>
                <a:lnTo>
                  <a:pt x="1601153" y="307857"/>
                </a:lnTo>
                <a:lnTo>
                  <a:pt x="1619001" y="306630"/>
                </a:lnTo>
                <a:lnTo>
                  <a:pt x="1856843" y="306630"/>
                </a:lnTo>
                <a:lnTo>
                  <a:pt x="1844676" y="284855"/>
                </a:lnTo>
                <a:lnTo>
                  <a:pt x="1504773" y="284855"/>
                </a:lnTo>
                <a:lnTo>
                  <a:pt x="1504773" y="192759"/>
                </a:lnTo>
                <a:close/>
              </a:path>
              <a:path w="5422265" h="946785">
                <a:moveTo>
                  <a:pt x="1843119" y="653240"/>
                </a:moveTo>
                <a:lnTo>
                  <a:pt x="1511555" y="653240"/>
                </a:lnTo>
                <a:lnTo>
                  <a:pt x="1517311" y="664640"/>
                </a:lnTo>
                <a:lnTo>
                  <a:pt x="1541540" y="698574"/>
                </a:lnTo>
                <a:lnTo>
                  <a:pt x="1577214" y="727555"/>
                </a:lnTo>
                <a:lnTo>
                  <a:pt x="1626229" y="746318"/>
                </a:lnTo>
                <a:lnTo>
                  <a:pt x="1667191" y="749977"/>
                </a:lnTo>
                <a:lnTo>
                  <a:pt x="1697666" y="747969"/>
                </a:lnTo>
                <a:lnTo>
                  <a:pt x="1754066" y="731905"/>
                </a:lnTo>
                <a:lnTo>
                  <a:pt x="1803996" y="699712"/>
                </a:lnTo>
                <a:lnTo>
                  <a:pt x="1843119" y="653240"/>
                </a:lnTo>
                <a:close/>
              </a:path>
              <a:path w="5422265" h="946785">
                <a:moveTo>
                  <a:pt x="1856843" y="306630"/>
                </a:moveTo>
                <a:lnTo>
                  <a:pt x="1619001" y="306630"/>
                </a:lnTo>
                <a:lnTo>
                  <a:pt x="1637005" y="307902"/>
                </a:lnTo>
                <a:lnTo>
                  <a:pt x="1653537" y="311717"/>
                </a:lnTo>
                <a:lnTo>
                  <a:pt x="1694253" y="338132"/>
                </a:lnTo>
                <a:lnTo>
                  <a:pt x="1721092" y="383377"/>
                </a:lnTo>
                <a:lnTo>
                  <a:pt x="1730997" y="422286"/>
                </a:lnTo>
                <a:lnTo>
                  <a:pt x="1734299" y="466906"/>
                </a:lnTo>
                <a:lnTo>
                  <a:pt x="1733452" y="490131"/>
                </a:lnTo>
                <a:lnTo>
                  <a:pt x="1726669" y="532431"/>
                </a:lnTo>
                <a:lnTo>
                  <a:pt x="1713350" y="568729"/>
                </a:lnTo>
                <a:lnTo>
                  <a:pt x="1681826" y="608620"/>
                </a:lnTo>
                <a:lnTo>
                  <a:pt x="1636849" y="627695"/>
                </a:lnTo>
                <a:lnTo>
                  <a:pt x="1619001" y="628967"/>
                </a:lnTo>
                <a:lnTo>
                  <a:pt x="1856473" y="628967"/>
                </a:lnTo>
                <a:lnTo>
                  <a:pt x="1872912" y="589165"/>
                </a:lnTo>
                <a:lnTo>
                  <a:pt x="1887726" y="511705"/>
                </a:lnTo>
                <a:lnTo>
                  <a:pt x="1889578" y="467620"/>
                </a:lnTo>
                <a:lnTo>
                  <a:pt x="1887681" y="422486"/>
                </a:lnTo>
                <a:lnTo>
                  <a:pt x="1881992" y="381324"/>
                </a:lnTo>
                <a:lnTo>
                  <a:pt x="1872511" y="344133"/>
                </a:lnTo>
                <a:lnTo>
                  <a:pt x="1859236" y="310913"/>
                </a:lnTo>
                <a:lnTo>
                  <a:pt x="1856843" y="306630"/>
                </a:lnTo>
                <a:close/>
              </a:path>
              <a:path w="5422265" h="946785">
                <a:moveTo>
                  <a:pt x="1667547" y="185620"/>
                </a:moveTo>
                <a:lnTo>
                  <a:pt x="1625248" y="189546"/>
                </a:lnTo>
                <a:lnTo>
                  <a:pt x="1575808" y="209492"/>
                </a:lnTo>
                <a:lnTo>
                  <a:pt x="1540469" y="239878"/>
                </a:lnTo>
                <a:lnTo>
                  <a:pt x="1517110" y="273745"/>
                </a:lnTo>
                <a:lnTo>
                  <a:pt x="1511555" y="284855"/>
                </a:lnTo>
                <a:lnTo>
                  <a:pt x="1844676" y="284855"/>
                </a:lnTo>
                <a:lnTo>
                  <a:pt x="1802278" y="234546"/>
                </a:lnTo>
                <a:lnTo>
                  <a:pt x="1752281" y="203289"/>
                </a:lnTo>
                <a:lnTo>
                  <a:pt x="1696952" y="187583"/>
                </a:lnTo>
                <a:lnTo>
                  <a:pt x="1667547" y="185620"/>
                </a:lnTo>
                <a:close/>
              </a:path>
              <a:path w="5422265" h="946785">
                <a:moveTo>
                  <a:pt x="2136239" y="192759"/>
                </a:moveTo>
                <a:lnTo>
                  <a:pt x="1990955" y="192759"/>
                </a:lnTo>
                <a:lnTo>
                  <a:pt x="1990955" y="741053"/>
                </a:lnTo>
                <a:lnTo>
                  <a:pt x="2141950" y="741053"/>
                </a:lnTo>
                <a:lnTo>
                  <a:pt x="2255090" y="540440"/>
                </a:lnTo>
                <a:lnTo>
                  <a:pt x="2136239" y="540440"/>
                </a:lnTo>
                <a:lnTo>
                  <a:pt x="2136239" y="192759"/>
                </a:lnTo>
                <a:close/>
              </a:path>
              <a:path w="5422265" h="946785">
                <a:moveTo>
                  <a:pt x="2483563" y="392301"/>
                </a:moveTo>
                <a:lnTo>
                  <a:pt x="2338636" y="392301"/>
                </a:lnTo>
                <a:lnTo>
                  <a:pt x="2338636" y="741053"/>
                </a:lnTo>
                <a:lnTo>
                  <a:pt x="2483563" y="741053"/>
                </a:lnTo>
                <a:lnTo>
                  <a:pt x="2483563" y="392301"/>
                </a:lnTo>
                <a:close/>
              </a:path>
              <a:path w="5422265" h="946785">
                <a:moveTo>
                  <a:pt x="2483563" y="192759"/>
                </a:moveTo>
                <a:lnTo>
                  <a:pt x="2333639" y="192759"/>
                </a:lnTo>
                <a:lnTo>
                  <a:pt x="2136239" y="540440"/>
                </a:lnTo>
                <a:lnTo>
                  <a:pt x="2255090" y="540440"/>
                </a:lnTo>
                <a:lnTo>
                  <a:pt x="2338636" y="392301"/>
                </a:lnTo>
                <a:lnTo>
                  <a:pt x="2483563" y="392301"/>
                </a:lnTo>
                <a:lnTo>
                  <a:pt x="2483563" y="192759"/>
                </a:lnTo>
                <a:close/>
              </a:path>
              <a:path w="5422265" h="946785">
                <a:moveTo>
                  <a:pt x="2750749" y="192759"/>
                </a:moveTo>
                <a:lnTo>
                  <a:pt x="2605465" y="192759"/>
                </a:lnTo>
                <a:lnTo>
                  <a:pt x="2605465" y="741053"/>
                </a:lnTo>
                <a:lnTo>
                  <a:pt x="2750749" y="741053"/>
                </a:lnTo>
                <a:lnTo>
                  <a:pt x="2750749" y="525805"/>
                </a:lnTo>
                <a:lnTo>
                  <a:pt x="2700774" y="525805"/>
                </a:lnTo>
                <a:lnTo>
                  <a:pt x="2700774" y="406222"/>
                </a:lnTo>
                <a:lnTo>
                  <a:pt x="2750749" y="406222"/>
                </a:lnTo>
                <a:lnTo>
                  <a:pt x="2750749" y="192759"/>
                </a:lnTo>
                <a:close/>
              </a:path>
              <a:path w="5422265" h="946785">
                <a:moveTo>
                  <a:pt x="3082366" y="192759"/>
                </a:moveTo>
                <a:lnTo>
                  <a:pt x="2938154" y="192759"/>
                </a:lnTo>
                <a:lnTo>
                  <a:pt x="2938154" y="741053"/>
                </a:lnTo>
                <a:lnTo>
                  <a:pt x="3082366" y="741053"/>
                </a:lnTo>
                <a:lnTo>
                  <a:pt x="3082366" y="525805"/>
                </a:lnTo>
                <a:lnTo>
                  <a:pt x="2987058" y="525805"/>
                </a:lnTo>
                <a:lnTo>
                  <a:pt x="2987058" y="406222"/>
                </a:lnTo>
                <a:lnTo>
                  <a:pt x="3082366" y="406222"/>
                </a:lnTo>
                <a:lnTo>
                  <a:pt x="3082366" y="192759"/>
                </a:lnTo>
                <a:close/>
              </a:path>
              <a:path w="5422265" h="946785">
                <a:moveTo>
                  <a:pt x="2750749" y="406222"/>
                </a:moveTo>
                <a:lnTo>
                  <a:pt x="2700774" y="406222"/>
                </a:lnTo>
                <a:lnTo>
                  <a:pt x="2700774" y="525805"/>
                </a:lnTo>
                <a:lnTo>
                  <a:pt x="2750749" y="525805"/>
                </a:lnTo>
                <a:lnTo>
                  <a:pt x="2750749" y="406222"/>
                </a:lnTo>
                <a:close/>
              </a:path>
              <a:path w="5422265" h="946785">
                <a:moveTo>
                  <a:pt x="2938154" y="406222"/>
                </a:moveTo>
                <a:lnTo>
                  <a:pt x="2750749" y="406222"/>
                </a:lnTo>
                <a:lnTo>
                  <a:pt x="2750749" y="525805"/>
                </a:lnTo>
                <a:lnTo>
                  <a:pt x="2938154" y="525805"/>
                </a:lnTo>
                <a:lnTo>
                  <a:pt x="2938154" y="406222"/>
                </a:lnTo>
                <a:close/>
              </a:path>
              <a:path w="5422265" h="946785">
                <a:moveTo>
                  <a:pt x="3082366" y="406222"/>
                </a:moveTo>
                <a:lnTo>
                  <a:pt x="2987058" y="406222"/>
                </a:lnTo>
                <a:lnTo>
                  <a:pt x="2987058" y="525805"/>
                </a:lnTo>
                <a:lnTo>
                  <a:pt x="3082366" y="525805"/>
                </a:lnTo>
                <a:lnTo>
                  <a:pt x="3082366" y="406222"/>
                </a:lnTo>
                <a:close/>
              </a:path>
              <a:path w="5422265" h="946785">
                <a:moveTo>
                  <a:pt x="3352408" y="192759"/>
                </a:moveTo>
                <a:lnTo>
                  <a:pt x="3200342" y="192759"/>
                </a:lnTo>
                <a:lnTo>
                  <a:pt x="3200342" y="741053"/>
                </a:lnTo>
                <a:lnTo>
                  <a:pt x="3352408" y="741053"/>
                </a:lnTo>
                <a:lnTo>
                  <a:pt x="3352408" y="546508"/>
                </a:lnTo>
                <a:lnTo>
                  <a:pt x="3587086" y="546508"/>
                </a:lnTo>
                <a:lnTo>
                  <a:pt x="3529104" y="464764"/>
                </a:lnTo>
                <a:lnTo>
                  <a:pt x="3571330" y="405508"/>
                </a:lnTo>
                <a:lnTo>
                  <a:pt x="3352408" y="405508"/>
                </a:lnTo>
                <a:lnTo>
                  <a:pt x="3352408" y="192759"/>
                </a:lnTo>
                <a:close/>
              </a:path>
              <a:path w="5422265" h="946785">
                <a:moveTo>
                  <a:pt x="3587086" y="546508"/>
                </a:moveTo>
                <a:lnTo>
                  <a:pt x="3409165" y="546508"/>
                </a:lnTo>
                <a:lnTo>
                  <a:pt x="3544454" y="741053"/>
                </a:lnTo>
                <a:lnTo>
                  <a:pt x="3725076" y="741053"/>
                </a:lnTo>
                <a:lnTo>
                  <a:pt x="3587086" y="546508"/>
                </a:lnTo>
                <a:close/>
              </a:path>
              <a:path w="5422265" h="946785">
                <a:moveTo>
                  <a:pt x="3722935" y="192759"/>
                </a:moveTo>
                <a:lnTo>
                  <a:pt x="3544454" y="192759"/>
                </a:lnTo>
                <a:lnTo>
                  <a:pt x="3395244" y="405508"/>
                </a:lnTo>
                <a:lnTo>
                  <a:pt x="3571330" y="405508"/>
                </a:lnTo>
                <a:lnTo>
                  <a:pt x="3722935" y="192759"/>
                </a:lnTo>
                <a:close/>
              </a:path>
              <a:path w="5422265" h="946785">
                <a:moveTo>
                  <a:pt x="4239716" y="296635"/>
                </a:moveTo>
                <a:lnTo>
                  <a:pt x="4020998" y="296635"/>
                </a:lnTo>
                <a:lnTo>
                  <a:pt x="4039337" y="297795"/>
                </a:lnTo>
                <a:lnTo>
                  <a:pt x="4055445" y="301275"/>
                </a:lnTo>
                <a:lnTo>
                  <a:pt x="4090338" y="325437"/>
                </a:lnTo>
                <a:lnTo>
                  <a:pt x="4102385" y="367670"/>
                </a:lnTo>
                <a:lnTo>
                  <a:pt x="4102385" y="369812"/>
                </a:lnTo>
                <a:lnTo>
                  <a:pt x="4071954" y="404081"/>
                </a:lnTo>
                <a:lnTo>
                  <a:pt x="4030904" y="411978"/>
                </a:lnTo>
                <a:lnTo>
                  <a:pt x="3949472" y="421393"/>
                </a:lnTo>
                <a:lnTo>
                  <a:pt x="3929794" y="424427"/>
                </a:lnTo>
                <a:lnTo>
                  <a:pt x="3891778" y="432637"/>
                </a:lnTo>
                <a:lnTo>
                  <a:pt x="3841045" y="452315"/>
                </a:lnTo>
                <a:lnTo>
                  <a:pt x="3800217" y="483148"/>
                </a:lnTo>
                <a:lnTo>
                  <a:pt x="3773066" y="527612"/>
                </a:lnTo>
                <a:lnTo>
                  <a:pt x="3764677" y="565985"/>
                </a:lnTo>
                <a:lnTo>
                  <a:pt x="3763628" y="587916"/>
                </a:lnTo>
                <a:lnTo>
                  <a:pt x="3765101" y="613930"/>
                </a:lnTo>
                <a:lnTo>
                  <a:pt x="3776881" y="659264"/>
                </a:lnTo>
                <a:lnTo>
                  <a:pt x="3800217" y="695518"/>
                </a:lnTo>
                <a:lnTo>
                  <a:pt x="3832700" y="722825"/>
                </a:lnTo>
                <a:lnTo>
                  <a:pt x="3873394" y="741164"/>
                </a:lnTo>
                <a:lnTo>
                  <a:pt x="3920156" y="750267"/>
                </a:lnTo>
                <a:lnTo>
                  <a:pt x="3945679" y="751405"/>
                </a:lnTo>
                <a:lnTo>
                  <a:pt x="3965423" y="750735"/>
                </a:lnTo>
                <a:lnTo>
                  <a:pt x="4017428" y="740696"/>
                </a:lnTo>
                <a:lnTo>
                  <a:pt x="4058992" y="719479"/>
                </a:lnTo>
                <a:lnTo>
                  <a:pt x="4090516" y="689204"/>
                </a:lnTo>
                <a:lnTo>
                  <a:pt x="4105955" y="665020"/>
                </a:lnTo>
                <a:lnTo>
                  <a:pt x="4254451" y="665020"/>
                </a:lnTo>
                <a:lnTo>
                  <a:pt x="4254451" y="646458"/>
                </a:lnTo>
                <a:lnTo>
                  <a:pt x="3989228" y="646458"/>
                </a:lnTo>
                <a:lnTo>
                  <a:pt x="3972496" y="645454"/>
                </a:lnTo>
                <a:lnTo>
                  <a:pt x="3931401" y="630394"/>
                </a:lnTo>
                <a:lnTo>
                  <a:pt x="3910317" y="597532"/>
                </a:lnTo>
                <a:lnTo>
                  <a:pt x="3908912" y="582918"/>
                </a:lnTo>
                <a:lnTo>
                  <a:pt x="3909604" y="572656"/>
                </a:lnTo>
                <a:lnTo>
                  <a:pt x="3933275" y="534104"/>
                </a:lnTo>
                <a:lnTo>
                  <a:pt x="3972719" y="516613"/>
                </a:lnTo>
                <a:lnTo>
                  <a:pt x="4025639" y="507599"/>
                </a:lnTo>
                <a:lnTo>
                  <a:pt x="4048663" y="503651"/>
                </a:lnTo>
                <a:lnTo>
                  <a:pt x="4092152" y="492845"/>
                </a:lnTo>
                <a:lnTo>
                  <a:pt x="4103456" y="486896"/>
                </a:lnTo>
                <a:lnTo>
                  <a:pt x="4254451" y="486896"/>
                </a:lnTo>
                <a:lnTo>
                  <a:pt x="4254380" y="369812"/>
                </a:lnTo>
                <a:lnTo>
                  <a:pt x="4253269" y="347658"/>
                </a:lnTo>
                <a:lnTo>
                  <a:pt x="4249721" y="325817"/>
                </a:lnTo>
                <a:lnTo>
                  <a:pt x="4243809" y="305715"/>
                </a:lnTo>
                <a:lnTo>
                  <a:pt x="4239716" y="296635"/>
                </a:lnTo>
                <a:close/>
              </a:path>
              <a:path w="5422265" h="946785">
                <a:moveTo>
                  <a:pt x="4254451" y="665020"/>
                </a:moveTo>
                <a:lnTo>
                  <a:pt x="4110238" y="665020"/>
                </a:lnTo>
                <a:lnTo>
                  <a:pt x="4110238" y="741053"/>
                </a:lnTo>
                <a:lnTo>
                  <a:pt x="4254451" y="741053"/>
                </a:lnTo>
                <a:lnTo>
                  <a:pt x="4254451" y="665020"/>
                </a:lnTo>
                <a:close/>
              </a:path>
              <a:path w="5422265" h="946785">
                <a:moveTo>
                  <a:pt x="4254451" y="486896"/>
                </a:moveTo>
                <a:lnTo>
                  <a:pt x="4103456" y="486896"/>
                </a:lnTo>
                <a:lnTo>
                  <a:pt x="4103404" y="545884"/>
                </a:lnTo>
                <a:lnTo>
                  <a:pt x="4102542" y="559158"/>
                </a:lnTo>
                <a:lnTo>
                  <a:pt x="4088821" y="596840"/>
                </a:lnTo>
                <a:lnTo>
                  <a:pt x="4060643" y="625888"/>
                </a:lnTo>
                <a:lnTo>
                  <a:pt x="4020819" y="643156"/>
                </a:lnTo>
                <a:lnTo>
                  <a:pt x="3989228" y="646458"/>
                </a:lnTo>
                <a:lnTo>
                  <a:pt x="4254451" y="646458"/>
                </a:lnTo>
                <a:lnTo>
                  <a:pt x="4254451" y="486896"/>
                </a:lnTo>
                <a:close/>
              </a:path>
              <a:path w="5422265" h="946785">
                <a:moveTo>
                  <a:pt x="4021712" y="185620"/>
                </a:moveTo>
                <a:lnTo>
                  <a:pt x="3959957" y="190617"/>
                </a:lnTo>
                <a:lnTo>
                  <a:pt x="3906056" y="205610"/>
                </a:lnTo>
                <a:lnTo>
                  <a:pt x="3860990" y="229526"/>
                </a:lnTo>
                <a:lnTo>
                  <a:pt x="3825026" y="262010"/>
                </a:lnTo>
                <a:lnTo>
                  <a:pt x="3798789" y="301811"/>
                </a:lnTo>
                <a:lnTo>
                  <a:pt x="3782904" y="348394"/>
                </a:lnTo>
                <a:lnTo>
                  <a:pt x="3923547" y="359817"/>
                </a:lnTo>
                <a:lnTo>
                  <a:pt x="3928500" y="346833"/>
                </a:lnTo>
                <a:lnTo>
                  <a:pt x="3935506" y="335008"/>
                </a:lnTo>
                <a:lnTo>
                  <a:pt x="3968859" y="306875"/>
                </a:lnTo>
                <a:lnTo>
                  <a:pt x="4020998" y="296635"/>
                </a:lnTo>
                <a:lnTo>
                  <a:pt x="4239716" y="296635"/>
                </a:lnTo>
                <a:lnTo>
                  <a:pt x="4235532" y="287354"/>
                </a:lnTo>
                <a:lnTo>
                  <a:pt x="4213133" y="255227"/>
                </a:lnTo>
                <a:lnTo>
                  <a:pt x="4183773" y="229526"/>
                </a:lnTo>
                <a:lnTo>
                  <a:pt x="4148880" y="209982"/>
                </a:lnTo>
                <a:lnTo>
                  <a:pt x="4109168" y="196329"/>
                </a:lnTo>
                <a:lnTo>
                  <a:pt x="4066421" y="188297"/>
                </a:lnTo>
                <a:lnTo>
                  <a:pt x="4044312" y="186289"/>
                </a:lnTo>
                <a:lnTo>
                  <a:pt x="4021712" y="185620"/>
                </a:lnTo>
                <a:close/>
              </a:path>
              <a:path w="5422265" h="946785">
                <a:moveTo>
                  <a:pt x="4619445" y="185620"/>
                </a:moveTo>
                <a:lnTo>
                  <a:pt x="4579287" y="187873"/>
                </a:lnTo>
                <a:lnTo>
                  <a:pt x="4507537" y="205900"/>
                </a:lnTo>
                <a:lnTo>
                  <a:pt x="4447501" y="241283"/>
                </a:lnTo>
                <a:lnTo>
                  <a:pt x="4400917" y="291080"/>
                </a:lnTo>
                <a:lnTo>
                  <a:pt x="4368567" y="354329"/>
                </a:lnTo>
                <a:lnTo>
                  <a:pt x="4352326" y="428220"/>
                </a:lnTo>
                <a:lnTo>
                  <a:pt x="4350295" y="469048"/>
                </a:lnTo>
                <a:lnTo>
                  <a:pt x="4352303" y="509429"/>
                </a:lnTo>
                <a:lnTo>
                  <a:pt x="4358327" y="547401"/>
                </a:lnTo>
                <a:lnTo>
                  <a:pt x="4382422" y="616116"/>
                </a:lnTo>
                <a:lnTo>
                  <a:pt x="4421866" y="673051"/>
                </a:lnTo>
                <a:lnTo>
                  <a:pt x="4475232" y="716065"/>
                </a:lnTo>
                <a:lnTo>
                  <a:pt x="4541806" y="742837"/>
                </a:lnTo>
                <a:lnTo>
                  <a:pt x="4579510" y="749530"/>
                </a:lnTo>
                <a:lnTo>
                  <a:pt x="4620159" y="751761"/>
                </a:lnTo>
                <a:lnTo>
                  <a:pt x="4655520" y="750088"/>
                </a:lnTo>
                <a:lnTo>
                  <a:pt x="4718881" y="736702"/>
                </a:lnTo>
                <a:lnTo>
                  <a:pt x="4772202" y="710309"/>
                </a:lnTo>
                <a:lnTo>
                  <a:pt x="4814145" y="673185"/>
                </a:lnTo>
                <a:lnTo>
                  <a:pt x="4841356" y="631465"/>
                </a:lnTo>
                <a:lnTo>
                  <a:pt x="4621943" y="631465"/>
                </a:lnTo>
                <a:lnTo>
                  <a:pt x="4604832" y="630261"/>
                </a:lnTo>
                <a:lnTo>
                  <a:pt x="4560189" y="612189"/>
                </a:lnTo>
                <a:lnTo>
                  <a:pt x="4527192" y="573437"/>
                </a:lnTo>
                <a:lnTo>
                  <a:pt x="4512892" y="536781"/>
                </a:lnTo>
                <a:lnTo>
                  <a:pt x="4505752" y="492161"/>
                </a:lnTo>
                <a:lnTo>
                  <a:pt x="4504860" y="466906"/>
                </a:lnTo>
                <a:lnTo>
                  <a:pt x="4505775" y="441985"/>
                </a:lnTo>
                <a:lnTo>
                  <a:pt x="4513092" y="397901"/>
                </a:lnTo>
                <a:lnTo>
                  <a:pt x="4527527" y="361624"/>
                </a:lnTo>
                <a:lnTo>
                  <a:pt x="4560189" y="323407"/>
                </a:lnTo>
                <a:lnTo>
                  <a:pt x="4604832" y="305336"/>
                </a:lnTo>
                <a:lnTo>
                  <a:pt x="4621943" y="304131"/>
                </a:lnTo>
                <a:lnTo>
                  <a:pt x="4841342" y="304131"/>
                </a:lnTo>
                <a:lnTo>
                  <a:pt x="4830409" y="284855"/>
                </a:lnTo>
                <a:lnTo>
                  <a:pt x="4793374" y="243001"/>
                </a:lnTo>
                <a:lnTo>
                  <a:pt x="4745095" y="211678"/>
                </a:lnTo>
                <a:lnTo>
                  <a:pt x="4686732" y="192134"/>
                </a:lnTo>
                <a:lnTo>
                  <a:pt x="4654204" y="187248"/>
                </a:lnTo>
                <a:lnTo>
                  <a:pt x="4619445" y="185620"/>
                </a:lnTo>
                <a:close/>
              </a:path>
              <a:path w="5422265" h="946785">
                <a:moveTo>
                  <a:pt x="4865035" y="540083"/>
                </a:moveTo>
                <a:lnTo>
                  <a:pt x="4721536" y="540083"/>
                </a:lnTo>
                <a:lnTo>
                  <a:pt x="4718792" y="554027"/>
                </a:lnTo>
                <a:lnTo>
                  <a:pt x="4714843" y="566944"/>
                </a:lnTo>
                <a:lnTo>
                  <a:pt x="4687892" y="607638"/>
                </a:lnTo>
                <a:lnTo>
                  <a:pt x="4646663" y="628788"/>
                </a:lnTo>
                <a:lnTo>
                  <a:pt x="4621943" y="631465"/>
                </a:lnTo>
                <a:lnTo>
                  <a:pt x="4841356" y="631465"/>
                </a:lnTo>
                <a:lnTo>
                  <a:pt x="4844420" y="625888"/>
                </a:lnTo>
                <a:lnTo>
                  <a:pt x="4854683" y="599160"/>
                </a:lnTo>
                <a:lnTo>
                  <a:pt x="4861554" y="570559"/>
                </a:lnTo>
                <a:lnTo>
                  <a:pt x="4865035" y="540083"/>
                </a:lnTo>
                <a:close/>
              </a:path>
              <a:path w="5422265" h="946785">
                <a:moveTo>
                  <a:pt x="4841342" y="304131"/>
                </a:moveTo>
                <a:lnTo>
                  <a:pt x="4621943" y="304131"/>
                </a:lnTo>
                <a:lnTo>
                  <a:pt x="4641822" y="305715"/>
                </a:lnTo>
                <a:lnTo>
                  <a:pt x="4659692" y="310467"/>
                </a:lnTo>
                <a:lnTo>
                  <a:pt x="4701189" y="342973"/>
                </a:lnTo>
                <a:lnTo>
                  <a:pt x="4721536" y="395513"/>
                </a:lnTo>
                <a:lnTo>
                  <a:pt x="4865035" y="395513"/>
                </a:lnTo>
                <a:lnTo>
                  <a:pt x="4861666" y="364770"/>
                </a:lnTo>
                <a:lnTo>
                  <a:pt x="4854772" y="336079"/>
                </a:lnTo>
                <a:lnTo>
                  <a:pt x="4844353" y="309441"/>
                </a:lnTo>
                <a:lnTo>
                  <a:pt x="4841342" y="304131"/>
                </a:lnTo>
                <a:close/>
              </a:path>
              <a:path w="5422265" h="946785">
                <a:moveTo>
                  <a:pt x="5245199" y="312341"/>
                </a:moveTo>
                <a:lnTo>
                  <a:pt x="5100273" y="312341"/>
                </a:lnTo>
                <a:lnTo>
                  <a:pt x="5100273" y="741053"/>
                </a:lnTo>
                <a:lnTo>
                  <a:pt x="5245199" y="741053"/>
                </a:lnTo>
                <a:lnTo>
                  <a:pt x="5245199" y="312341"/>
                </a:lnTo>
                <a:close/>
              </a:path>
              <a:path w="5422265" h="946785">
                <a:moveTo>
                  <a:pt x="5421895" y="192759"/>
                </a:moveTo>
                <a:lnTo>
                  <a:pt x="4925004" y="192759"/>
                </a:lnTo>
                <a:lnTo>
                  <a:pt x="4925004" y="312341"/>
                </a:lnTo>
                <a:lnTo>
                  <a:pt x="5421895" y="312341"/>
                </a:lnTo>
                <a:lnTo>
                  <a:pt x="5421895" y="192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6217" y="10669832"/>
            <a:ext cx="1941694" cy="3198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4700" y="5947462"/>
            <a:ext cx="3656239" cy="359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8348" y="0"/>
            <a:ext cx="3685751" cy="2366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2870" y="2303118"/>
            <a:ext cx="2579370" cy="774065"/>
          </a:xfrm>
          <a:custGeom>
            <a:avLst/>
            <a:gdLst/>
            <a:ahLst/>
            <a:cxnLst/>
            <a:rect l="l" t="t" r="r" b="b"/>
            <a:pathLst>
              <a:path w="2579370" h="774064">
                <a:moveTo>
                  <a:pt x="456911" y="0"/>
                </a:moveTo>
                <a:lnTo>
                  <a:pt x="310200" y="0"/>
                </a:lnTo>
                <a:lnTo>
                  <a:pt x="310200" y="773893"/>
                </a:lnTo>
                <a:lnTo>
                  <a:pt x="456911" y="773893"/>
                </a:lnTo>
                <a:lnTo>
                  <a:pt x="456911" y="0"/>
                </a:lnTo>
                <a:close/>
              </a:path>
              <a:path w="2579370" h="774064">
                <a:moveTo>
                  <a:pt x="310200" y="91382"/>
                </a:moveTo>
                <a:lnTo>
                  <a:pt x="301989" y="91382"/>
                </a:lnTo>
                <a:lnTo>
                  <a:pt x="259466" y="93702"/>
                </a:lnTo>
                <a:lnTo>
                  <a:pt x="219353" y="100663"/>
                </a:lnTo>
                <a:lnTo>
                  <a:pt x="181649" y="112264"/>
                </a:lnTo>
                <a:lnTo>
                  <a:pt x="146354" y="128506"/>
                </a:lnTo>
                <a:lnTo>
                  <a:pt x="114071" y="148808"/>
                </a:lnTo>
                <a:lnTo>
                  <a:pt x="60348" y="200924"/>
                </a:lnTo>
                <a:lnTo>
                  <a:pt x="38908" y="232739"/>
                </a:lnTo>
                <a:lnTo>
                  <a:pt x="21886" y="267766"/>
                </a:lnTo>
                <a:lnTo>
                  <a:pt x="9727" y="305737"/>
                </a:lnTo>
                <a:lnTo>
                  <a:pt x="2431" y="346654"/>
                </a:lnTo>
                <a:lnTo>
                  <a:pt x="0" y="390516"/>
                </a:lnTo>
                <a:lnTo>
                  <a:pt x="2409" y="433485"/>
                </a:lnTo>
                <a:lnTo>
                  <a:pt x="9637" y="473510"/>
                </a:lnTo>
                <a:lnTo>
                  <a:pt x="21685" y="510589"/>
                </a:lnTo>
                <a:lnTo>
                  <a:pt x="59835" y="575556"/>
                </a:lnTo>
                <a:lnTo>
                  <a:pt x="113380" y="626245"/>
                </a:lnTo>
                <a:lnTo>
                  <a:pt x="180979" y="661718"/>
                </a:lnTo>
                <a:lnTo>
                  <a:pt x="218817" y="672873"/>
                </a:lnTo>
                <a:lnTo>
                  <a:pt x="259154" y="679566"/>
                </a:lnTo>
                <a:lnTo>
                  <a:pt x="301989" y="681797"/>
                </a:lnTo>
                <a:lnTo>
                  <a:pt x="310200" y="681797"/>
                </a:lnTo>
                <a:lnTo>
                  <a:pt x="310200" y="552577"/>
                </a:lnTo>
                <a:lnTo>
                  <a:pt x="301989" y="552577"/>
                </a:lnTo>
                <a:lnTo>
                  <a:pt x="279456" y="551461"/>
                </a:lnTo>
                <a:lnTo>
                  <a:pt x="238406" y="542537"/>
                </a:lnTo>
                <a:lnTo>
                  <a:pt x="202977" y="524667"/>
                </a:lnTo>
                <a:lnTo>
                  <a:pt x="174777" y="497716"/>
                </a:lnTo>
                <a:lnTo>
                  <a:pt x="154586" y="461663"/>
                </a:lnTo>
                <a:lnTo>
                  <a:pt x="144407" y="416396"/>
                </a:lnTo>
                <a:lnTo>
                  <a:pt x="143141" y="390516"/>
                </a:lnTo>
                <a:lnTo>
                  <a:pt x="144391" y="363320"/>
                </a:lnTo>
                <a:lnTo>
                  <a:pt x="154386" y="316022"/>
                </a:lnTo>
                <a:lnTo>
                  <a:pt x="174108" y="278207"/>
                </a:lnTo>
                <a:lnTo>
                  <a:pt x="201951" y="250007"/>
                </a:lnTo>
                <a:lnTo>
                  <a:pt x="237535" y="231244"/>
                </a:lnTo>
                <a:lnTo>
                  <a:pt x="279121" y="221784"/>
                </a:lnTo>
                <a:lnTo>
                  <a:pt x="301989" y="220602"/>
                </a:lnTo>
                <a:lnTo>
                  <a:pt x="310200" y="220602"/>
                </a:lnTo>
                <a:lnTo>
                  <a:pt x="310200" y="91382"/>
                </a:lnTo>
                <a:close/>
              </a:path>
              <a:path w="2579370" h="774064">
                <a:moveTo>
                  <a:pt x="465478" y="91382"/>
                </a:moveTo>
                <a:lnTo>
                  <a:pt x="456911" y="91382"/>
                </a:lnTo>
                <a:lnTo>
                  <a:pt x="456911" y="220602"/>
                </a:lnTo>
                <a:lnTo>
                  <a:pt x="466549" y="220602"/>
                </a:lnTo>
                <a:lnTo>
                  <a:pt x="489194" y="221784"/>
                </a:lnTo>
                <a:lnTo>
                  <a:pt x="530066" y="231244"/>
                </a:lnTo>
                <a:lnTo>
                  <a:pt x="564959" y="250163"/>
                </a:lnTo>
                <a:lnTo>
                  <a:pt x="592266" y="278541"/>
                </a:lnTo>
                <a:lnTo>
                  <a:pt x="611498" y="316379"/>
                </a:lnTo>
                <a:lnTo>
                  <a:pt x="621314" y="363677"/>
                </a:lnTo>
                <a:lnTo>
                  <a:pt x="622541" y="390873"/>
                </a:lnTo>
                <a:lnTo>
                  <a:pt x="621297" y="416507"/>
                </a:lnTo>
                <a:lnTo>
                  <a:pt x="611498" y="461016"/>
                </a:lnTo>
                <a:lnTo>
                  <a:pt x="592266" y="497024"/>
                </a:lnTo>
                <a:lnTo>
                  <a:pt x="564959" y="524154"/>
                </a:lnTo>
                <a:lnTo>
                  <a:pt x="530066" y="542336"/>
                </a:lnTo>
                <a:lnTo>
                  <a:pt x="489194" y="551439"/>
                </a:lnTo>
                <a:lnTo>
                  <a:pt x="466549" y="552577"/>
                </a:lnTo>
                <a:lnTo>
                  <a:pt x="456911" y="552577"/>
                </a:lnTo>
                <a:lnTo>
                  <a:pt x="456911" y="681797"/>
                </a:lnTo>
                <a:lnTo>
                  <a:pt x="465478" y="681797"/>
                </a:lnTo>
                <a:lnTo>
                  <a:pt x="508135" y="679544"/>
                </a:lnTo>
                <a:lnTo>
                  <a:pt x="548293" y="672784"/>
                </a:lnTo>
                <a:lnTo>
                  <a:pt x="585953" y="661517"/>
                </a:lnTo>
                <a:lnTo>
                  <a:pt x="621113" y="645744"/>
                </a:lnTo>
                <a:lnTo>
                  <a:pt x="681886" y="602105"/>
                </a:lnTo>
                <a:lnTo>
                  <a:pt x="727845" y="544010"/>
                </a:lnTo>
                <a:lnTo>
                  <a:pt x="757027" y="473063"/>
                </a:lnTo>
                <a:lnTo>
                  <a:pt x="764322" y="433374"/>
                </a:lnTo>
                <a:lnTo>
                  <a:pt x="766754" y="390873"/>
                </a:lnTo>
                <a:lnTo>
                  <a:pt x="764322" y="347011"/>
                </a:lnTo>
                <a:lnTo>
                  <a:pt x="757027" y="306094"/>
                </a:lnTo>
                <a:lnTo>
                  <a:pt x="744868" y="268123"/>
                </a:lnTo>
                <a:lnTo>
                  <a:pt x="727845" y="233096"/>
                </a:lnTo>
                <a:lnTo>
                  <a:pt x="706717" y="201259"/>
                </a:lnTo>
                <a:lnTo>
                  <a:pt x="653352" y="148964"/>
                </a:lnTo>
                <a:lnTo>
                  <a:pt x="621113" y="128506"/>
                </a:lnTo>
                <a:lnTo>
                  <a:pt x="585953" y="112264"/>
                </a:lnTo>
                <a:lnTo>
                  <a:pt x="548293" y="100663"/>
                </a:lnTo>
                <a:lnTo>
                  <a:pt x="508135" y="93702"/>
                </a:lnTo>
                <a:lnTo>
                  <a:pt x="465478" y="91382"/>
                </a:lnTo>
                <a:close/>
              </a:path>
              <a:path w="2579370" h="774064">
                <a:moveTo>
                  <a:pt x="1023053" y="195615"/>
                </a:moveTo>
                <a:lnTo>
                  <a:pt x="877769" y="195615"/>
                </a:lnTo>
                <a:lnTo>
                  <a:pt x="877769" y="743908"/>
                </a:lnTo>
                <a:lnTo>
                  <a:pt x="1028764" y="743908"/>
                </a:lnTo>
                <a:lnTo>
                  <a:pt x="1141904" y="543296"/>
                </a:lnTo>
                <a:lnTo>
                  <a:pt x="1023053" y="543296"/>
                </a:lnTo>
                <a:lnTo>
                  <a:pt x="1023053" y="195615"/>
                </a:lnTo>
                <a:close/>
              </a:path>
              <a:path w="2579370" h="774064">
                <a:moveTo>
                  <a:pt x="1370377" y="395156"/>
                </a:moveTo>
                <a:lnTo>
                  <a:pt x="1225450" y="395156"/>
                </a:lnTo>
                <a:lnTo>
                  <a:pt x="1225450" y="743908"/>
                </a:lnTo>
                <a:lnTo>
                  <a:pt x="1370377" y="743908"/>
                </a:lnTo>
                <a:lnTo>
                  <a:pt x="1370377" y="395156"/>
                </a:lnTo>
                <a:close/>
              </a:path>
              <a:path w="2579370" h="774064">
                <a:moveTo>
                  <a:pt x="1370377" y="195615"/>
                </a:moveTo>
                <a:lnTo>
                  <a:pt x="1220453" y="195615"/>
                </a:lnTo>
                <a:lnTo>
                  <a:pt x="1023053" y="543296"/>
                </a:lnTo>
                <a:lnTo>
                  <a:pt x="1141904" y="543296"/>
                </a:lnTo>
                <a:lnTo>
                  <a:pt x="1225450" y="395156"/>
                </a:lnTo>
                <a:lnTo>
                  <a:pt x="1370377" y="395156"/>
                </a:lnTo>
                <a:lnTo>
                  <a:pt x="1370377" y="195615"/>
                </a:lnTo>
                <a:close/>
              </a:path>
              <a:path w="2579370" h="774064">
                <a:moveTo>
                  <a:pt x="1968109" y="436207"/>
                </a:moveTo>
                <a:lnTo>
                  <a:pt x="1897788" y="436207"/>
                </a:lnTo>
                <a:lnTo>
                  <a:pt x="1897788" y="556146"/>
                </a:lnTo>
                <a:lnTo>
                  <a:pt x="1888507" y="560028"/>
                </a:lnTo>
                <a:lnTo>
                  <a:pt x="1841053" y="574374"/>
                </a:lnTo>
                <a:lnTo>
                  <a:pt x="1823897" y="577988"/>
                </a:lnTo>
                <a:lnTo>
                  <a:pt x="1823897" y="743908"/>
                </a:lnTo>
                <a:lnTo>
                  <a:pt x="1968109" y="743908"/>
                </a:lnTo>
                <a:lnTo>
                  <a:pt x="1968109" y="436207"/>
                </a:lnTo>
                <a:close/>
              </a:path>
              <a:path w="2579370" h="774064">
                <a:moveTo>
                  <a:pt x="1635778" y="194901"/>
                </a:moveTo>
                <a:lnTo>
                  <a:pt x="1492279" y="194901"/>
                </a:lnTo>
                <a:lnTo>
                  <a:pt x="1492279" y="381949"/>
                </a:lnTo>
                <a:lnTo>
                  <a:pt x="1496518" y="431857"/>
                </a:lnTo>
                <a:lnTo>
                  <a:pt x="1509235" y="474491"/>
                </a:lnTo>
                <a:lnTo>
                  <a:pt x="1530429" y="509853"/>
                </a:lnTo>
                <a:lnTo>
                  <a:pt x="1560102" y="537941"/>
                </a:lnTo>
                <a:lnTo>
                  <a:pt x="1597159" y="559180"/>
                </a:lnTo>
                <a:lnTo>
                  <a:pt x="1640508" y="574351"/>
                </a:lnTo>
                <a:lnTo>
                  <a:pt x="1690148" y="583454"/>
                </a:lnTo>
                <a:lnTo>
                  <a:pt x="1746079" y="586488"/>
                </a:lnTo>
                <a:lnTo>
                  <a:pt x="1758796" y="586220"/>
                </a:lnTo>
                <a:lnTo>
                  <a:pt x="1799623" y="582205"/>
                </a:lnTo>
                <a:lnTo>
                  <a:pt x="1823897" y="577988"/>
                </a:lnTo>
                <a:lnTo>
                  <a:pt x="1823897" y="466906"/>
                </a:lnTo>
                <a:lnTo>
                  <a:pt x="1746079" y="466906"/>
                </a:lnTo>
                <a:lnTo>
                  <a:pt x="1726915" y="466415"/>
                </a:lnTo>
                <a:lnTo>
                  <a:pt x="1681469" y="459053"/>
                </a:lnTo>
                <a:lnTo>
                  <a:pt x="1646487" y="432280"/>
                </a:lnTo>
                <a:lnTo>
                  <a:pt x="1635778" y="381949"/>
                </a:lnTo>
                <a:lnTo>
                  <a:pt x="1635778" y="194901"/>
                </a:lnTo>
                <a:close/>
              </a:path>
              <a:path w="2579370" h="774064">
                <a:moveTo>
                  <a:pt x="1897788" y="436207"/>
                </a:moveTo>
                <a:lnTo>
                  <a:pt x="1877107" y="443257"/>
                </a:lnTo>
                <a:lnTo>
                  <a:pt x="1857184" y="449415"/>
                </a:lnTo>
                <a:lnTo>
                  <a:pt x="1838019" y="454680"/>
                </a:lnTo>
                <a:lnTo>
                  <a:pt x="1823897" y="458035"/>
                </a:lnTo>
                <a:lnTo>
                  <a:pt x="1823897" y="577988"/>
                </a:lnTo>
                <a:lnTo>
                  <a:pt x="1866732" y="567524"/>
                </a:lnTo>
                <a:lnTo>
                  <a:pt x="1897788" y="556146"/>
                </a:lnTo>
                <a:lnTo>
                  <a:pt x="1897788" y="436207"/>
                </a:lnTo>
                <a:close/>
              </a:path>
              <a:path w="2579370" h="774064">
                <a:moveTo>
                  <a:pt x="1823897" y="458035"/>
                </a:moveTo>
                <a:lnTo>
                  <a:pt x="1783203" y="464943"/>
                </a:lnTo>
                <a:lnTo>
                  <a:pt x="1746079" y="466906"/>
                </a:lnTo>
                <a:lnTo>
                  <a:pt x="1823897" y="466906"/>
                </a:lnTo>
                <a:lnTo>
                  <a:pt x="1823897" y="458035"/>
                </a:lnTo>
                <a:close/>
              </a:path>
              <a:path w="2579370" h="774064">
                <a:moveTo>
                  <a:pt x="1968109" y="195615"/>
                </a:moveTo>
                <a:lnTo>
                  <a:pt x="1823897" y="195615"/>
                </a:lnTo>
                <a:lnTo>
                  <a:pt x="1823897" y="458035"/>
                </a:lnTo>
                <a:lnTo>
                  <a:pt x="1838019" y="454680"/>
                </a:lnTo>
                <a:lnTo>
                  <a:pt x="1857184" y="449415"/>
                </a:lnTo>
                <a:lnTo>
                  <a:pt x="1877107" y="443257"/>
                </a:lnTo>
                <a:lnTo>
                  <a:pt x="1897788" y="436207"/>
                </a:lnTo>
                <a:lnTo>
                  <a:pt x="1968109" y="436207"/>
                </a:lnTo>
                <a:lnTo>
                  <a:pt x="1968109" y="195615"/>
                </a:lnTo>
                <a:close/>
              </a:path>
              <a:path w="2579370" h="774064">
                <a:moveTo>
                  <a:pt x="2231458" y="195615"/>
                </a:moveTo>
                <a:lnTo>
                  <a:pt x="2086175" y="195615"/>
                </a:lnTo>
                <a:lnTo>
                  <a:pt x="2086175" y="743908"/>
                </a:lnTo>
                <a:lnTo>
                  <a:pt x="2237170" y="743908"/>
                </a:lnTo>
                <a:lnTo>
                  <a:pt x="2350309" y="543296"/>
                </a:lnTo>
                <a:lnTo>
                  <a:pt x="2231458" y="543296"/>
                </a:lnTo>
                <a:lnTo>
                  <a:pt x="2231458" y="195615"/>
                </a:lnTo>
                <a:close/>
              </a:path>
              <a:path w="2579370" h="774064">
                <a:moveTo>
                  <a:pt x="2578782" y="395156"/>
                </a:moveTo>
                <a:lnTo>
                  <a:pt x="2433856" y="395156"/>
                </a:lnTo>
                <a:lnTo>
                  <a:pt x="2433856" y="743908"/>
                </a:lnTo>
                <a:lnTo>
                  <a:pt x="2578782" y="743908"/>
                </a:lnTo>
                <a:lnTo>
                  <a:pt x="2578782" y="395156"/>
                </a:lnTo>
                <a:close/>
              </a:path>
              <a:path w="2579370" h="774064">
                <a:moveTo>
                  <a:pt x="2578782" y="195615"/>
                </a:moveTo>
                <a:lnTo>
                  <a:pt x="2428858" y="195615"/>
                </a:lnTo>
                <a:lnTo>
                  <a:pt x="2231458" y="543296"/>
                </a:lnTo>
                <a:lnTo>
                  <a:pt x="2350309" y="543296"/>
                </a:lnTo>
                <a:lnTo>
                  <a:pt x="2433856" y="395156"/>
                </a:lnTo>
                <a:lnTo>
                  <a:pt x="2578782" y="395156"/>
                </a:lnTo>
                <a:lnTo>
                  <a:pt x="2578782" y="195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280" y="4188354"/>
            <a:ext cx="10577161" cy="4957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8210" y="10565123"/>
            <a:ext cx="1941694" cy="3198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8348" y="0"/>
            <a:ext cx="3685751" cy="2366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3973" y="10512769"/>
            <a:ext cx="1941694" cy="3198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9649" y="0"/>
            <a:ext cx="3434450" cy="2293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184" y="5854176"/>
            <a:ext cx="2351754" cy="10002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53507" y="5854176"/>
            <a:ext cx="4084805" cy="29813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8176" y="5854176"/>
            <a:ext cx="2493424" cy="162774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868900" y="2293123"/>
            <a:ext cx="5601970" cy="1340485"/>
            <a:chOff x="6868900" y="2293123"/>
            <a:chExt cx="5601970" cy="1340485"/>
          </a:xfrm>
        </p:grpSpPr>
        <p:sp>
          <p:nvSpPr>
            <p:cNvPr id="8" name="object 8"/>
            <p:cNvSpPr/>
            <p:nvPr/>
          </p:nvSpPr>
          <p:spPr>
            <a:xfrm>
              <a:off x="6868900" y="2293123"/>
              <a:ext cx="5601970" cy="1340485"/>
            </a:xfrm>
            <a:custGeom>
              <a:avLst/>
              <a:gdLst/>
              <a:ahLst/>
              <a:cxnLst/>
              <a:rect l="l" t="t" r="r" b="b"/>
              <a:pathLst>
                <a:path w="5601970" h="1340485">
                  <a:moveTo>
                    <a:pt x="5601923" y="0"/>
                  </a:moveTo>
                  <a:lnTo>
                    <a:pt x="0" y="0"/>
                  </a:lnTo>
                  <a:lnTo>
                    <a:pt x="0" y="1340273"/>
                  </a:lnTo>
                  <a:lnTo>
                    <a:pt x="5601923" y="1340273"/>
                  </a:lnTo>
                  <a:lnTo>
                    <a:pt x="560192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6252" y="2719991"/>
              <a:ext cx="5280639" cy="46985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38166" y="4512951"/>
            <a:ext cx="4523740" cy="1036955"/>
            <a:chOff x="1738166" y="4512951"/>
            <a:chExt cx="4523740" cy="1036955"/>
          </a:xfrm>
        </p:grpSpPr>
        <p:sp>
          <p:nvSpPr>
            <p:cNvPr id="11" name="object 11"/>
            <p:cNvSpPr/>
            <p:nvPr/>
          </p:nvSpPr>
          <p:spPr>
            <a:xfrm>
              <a:off x="1738166" y="4512951"/>
              <a:ext cx="4523740" cy="1036955"/>
            </a:xfrm>
            <a:custGeom>
              <a:avLst/>
              <a:gdLst/>
              <a:ahLst/>
              <a:cxnLst/>
              <a:rect l="l" t="t" r="r" b="b"/>
              <a:pathLst>
                <a:path w="4523740" h="1036954">
                  <a:moveTo>
                    <a:pt x="4523422" y="0"/>
                  </a:moveTo>
                  <a:lnTo>
                    <a:pt x="0" y="0"/>
                  </a:lnTo>
                  <a:lnTo>
                    <a:pt x="0" y="1036617"/>
                  </a:lnTo>
                  <a:lnTo>
                    <a:pt x="4523422" y="1036617"/>
                  </a:lnTo>
                  <a:lnTo>
                    <a:pt x="452342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2534" y="4820415"/>
              <a:ext cx="3303014" cy="58541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3130490" y="4512951"/>
            <a:ext cx="4272280" cy="1036955"/>
          </a:xfrm>
          <a:custGeom>
            <a:avLst/>
            <a:gdLst/>
            <a:ahLst/>
            <a:cxnLst/>
            <a:rect l="l" t="t" r="r" b="b"/>
            <a:pathLst>
              <a:path w="4272280" h="1036954">
                <a:moveTo>
                  <a:pt x="4272121" y="0"/>
                </a:moveTo>
                <a:lnTo>
                  <a:pt x="0" y="0"/>
                </a:lnTo>
                <a:lnTo>
                  <a:pt x="0" y="1036617"/>
                </a:lnTo>
                <a:lnTo>
                  <a:pt x="4272121" y="1036617"/>
                </a:lnTo>
                <a:lnTo>
                  <a:pt x="4272121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654217" y="4512951"/>
            <a:ext cx="4041775" cy="1036955"/>
            <a:chOff x="7654217" y="4512951"/>
            <a:chExt cx="4041775" cy="1036955"/>
          </a:xfrm>
        </p:grpSpPr>
        <p:sp>
          <p:nvSpPr>
            <p:cNvPr id="15" name="object 15"/>
            <p:cNvSpPr/>
            <p:nvPr/>
          </p:nvSpPr>
          <p:spPr>
            <a:xfrm>
              <a:off x="7654217" y="4512951"/>
              <a:ext cx="4041775" cy="1036955"/>
            </a:xfrm>
            <a:custGeom>
              <a:avLst/>
              <a:gdLst/>
              <a:ahLst/>
              <a:cxnLst/>
              <a:rect l="l" t="t" r="r" b="b"/>
              <a:pathLst>
                <a:path w="4041775" h="1036954">
                  <a:moveTo>
                    <a:pt x="4041761" y="0"/>
                  </a:moveTo>
                  <a:lnTo>
                    <a:pt x="0" y="0"/>
                  </a:lnTo>
                  <a:lnTo>
                    <a:pt x="0" y="1036617"/>
                  </a:lnTo>
                  <a:lnTo>
                    <a:pt x="4041761" y="1036617"/>
                  </a:lnTo>
                  <a:lnTo>
                    <a:pt x="4041761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6452" y="4730400"/>
              <a:ext cx="2222534" cy="591664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4326550" y="4796616"/>
            <a:ext cx="1858645" cy="444500"/>
          </a:xfrm>
          <a:custGeom>
            <a:avLst/>
            <a:gdLst/>
            <a:ahLst/>
            <a:cxnLst/>
            <a:rect l="l" t="t" r="r" b="b"/>
            <a:pathLst>
              <a:path w="1858644" h="444500">
                <a:moveTo>
                  <a:pt x="52830" y="0"/>
                </a:moveTo>
                <a:lnTo>
                  <a:pt x="0" y="0"/>
                </a:lnTo>
                <a:lnTo>
                  <a:pt x="0" y="365529"/>
                </a:lnTo>
                <a:lnTo>
                  <a:pt x="41407" y="365529"/>
                </a:lnTo>
                <a:lnTo>
                  <a:pt x="41407" y="87812"/>
                </a:lnTo>
                <a:lnTo>
                  <a:pt x="88781" y="87812"/>
                </a:lnTo>
                <a:lnTo>
                  <a:pt x="52830" y="0"/>
                </a:lnTo>
                <a:close/>
              </a:path>
              <a:path w="1858644" h="444500">
                <a:moveTo>
                  <a:pt x="88781" y="87812"/>
                </a:moveTo>
                <a:lnTo>
                  <a:pt x="44977" y="87812"/>
                </a:lnTo>
                <a:lnTo>
                  <a:pt x="159205" y="365529"/>
                </a:lnTo>
                <a:lnTo>
                  <a:pt x="199184" y="365529"/>
                </a:lnTo>
                <a:lnTo>
                  <a:pt x="224731" y="303417"/>
                </a:lnTo>
                <a:lnTo>
                  <a:pt x="177053" y="303417"/>
                </a:lnTo>
                <a:lnTo>
                  <a:pt x="88781" y="87812"/>
                </a:lnTo>
                <a:close/>
              </a:path>
              <a:path w="1858644" h="444500">
                <a:moveTo>
                  <a:pt x="358389" y="87812"/>
                </a:moveTo>
                <a:lnTo>
                  <a:pt x="316982" y="87812"/>
                </a:lnTo>
                <a:lnTo>
                  <a:pt x="316982" y="365529"/>
                </a:lnTo>
                <a:lnTo>
                  <a:pt x="358389" y="365529"/>
                </a:lnTo>
                <a:lnTo>
                  <a:pt x="358389" y="87812"/>
                </a:lnTo>
                <a:close/>
              </a:path>
              <a:path w="1858644" h="444500">
                <a:moveTo>
                  <a:pt x="358389" y="0"/>
                </a:moveTo>
                <a:lnTo>
                  <a:pt x="305559" y="0"/>
                </a:lnTo>
                <a:lnTo>
                  <a:pt x="181336" y="303417"/>
                </a:lnTo>
                <a:lnTo>
                  <a:pt x="224731" y="303417"/>
                </a:lnTo>
                <a:lnTo>
                  <a:pt x="313412" y="87812"/>
                </a:lnTo>
                <a:lnTo>
                  <a:pt x="358389" y="87812"/>
                </a:lnTo>
                <a:lnTo>
                  <a:pt x="358389" y="0"/>
                </a:lnTo>
                <a:close/>
              </a:path>
              <a:path w="1858644" h="444500">
                <a:moveTo>
                  <a:pt x="552800" y="87812"/>
                </a:moveTo>
                <a:lnTo>
                  <a:pt x="502234" y="97751"/>
                </a:lnTo>
                <a:lnTo>
                  <a:pt x="462845" y="126721"/>
                </a:lnTo>
                <a:lnTo>
                  <a:pt x="437311" y="171754"/>
                </a:lnTo>
                <a:lnTo>
                  <a:pt x="429547" y="209146"/>
                </a:lnTo>
                <a:lnTo>
                  <a:pt x="428577" y="229883"/>
                </a:lnTo>
                <a:lnTo>
                  <a:pt x="429547" y="250453"/>
                </a:lnTo>
                <a:lnTo>
                  <a:pt x="444105" y="304131"/>
                </a:lnTo>
                <a:lnTo>
                  <a:pt x="474491" y="343854"/>
                </a:lnTo>
                <a:lnTo>
                  <a:pt x="517951" y="366823"/>
                </a:lnTo>
                <a:lnTo>
                  <a:pt x="552800" y="371240"/>
                </a:lnTo>
                <a:lnTo>
                  <a:pt x="570782" y="370136"/>
                </a:lnTo>
                <a:lnTo>
                  <a:pt x="617767" y="353570"/>
                </a:lnTo>
                <a:lnTo>
                  <a:pt x="641622" y="333402"/>
                </a:lnTo>
                <a:lnTo>
                  <a:pt x="552800" y="333402"/>
                </a:lnTo>
                <a:lnTo>
                  <a:pt x="539324" y="332498"/>
                </a:lnTo>
                <a:lnTo>
                  <a:pt x="497883" y="311148"/>
                </a:lnTo>
                <a:lnTo>
                  <a:pt x="475618" y="268903"/>
                </a:lnTo>
                <a:lnTo>
                  <a:pt x="470699" y="229883"/>
                </a:lnTo>
                <a:lnTo>
                  <a:pt x="471245" y="216374"/>
                </a:lnTo>
                <a:lnTo>
                  <a:pt x="479444" y="178659"/>
                </a:lnTo>
                <a:lnTo>
                  <a:pt x="506395" y="140286"/>
                </a:lnTo>
                <a:lnTo>
                  <a:pt x="552800" y="125650"/>
                </a:lnTo>
                <a:lnTo>
                  <a:pt x="641580" y="125650"/>
                </a:lnTo>
                <a:lnTo>
                  <a:pt x="630997" y="115209"/>
                </a:lnTo>
                <a:lnTo>
                  <a:pt x="617767" y="105482"/>
                </a:lnTo>
                <a:lnTo>
                  <a:pt x="603265" y="97751"/>
                </a:lnTo>
                <a:lnTo>
                  <a:pt x="587604" y="92230"/>
                </a:lnTo>
                <a:lnTo>
                  <a:pt x="570782" y="88917"/>
                </a:lnTo>
                <a:lnTo>
                  <a:pt x="552800" y="87812"/>
                </a:lnTo>
                <a:close/>
              </a:path>
              <a:path w="1858644" h="444500">
                <a:moveTo>
                  <a:pt x="641580" y="125650"/>
                </a:moveTo>
                <a:lnTo>
                  <a:pt x="552800" y="125650"/>
                </a:lnTo>
                <a:lnTo>
                  <a:pt x="566275" y="126565"/>
                </a:lnTo>
                <a:lnTo>
                  <a:pt x="578501" y="129309"/>
                </a:lnTo>
                <a:lnTo>
                  <a:pt x="615045" y="157197"/>
                </a:lnTo>
                <a:lnTo>
                  <a:pt x="632715" y="203334"/>
                </a:lnTo>
                <a:lnTo>
                  <a:pt x="634901" y="229883"/>
                </a:lnTo>
                <a:lnTo>
                  <a:pt x="634354" y="243381"/>
                </a:lnTo>
                <a:lnTo>
                  <a:pt x="626156" y="280929"/>
                </a:lnTo>
                <a:lnTo>
                  <a:pt x="599205" y="318945"/>
                </a:lnTo>
                <a:lnTo>
                  <a:pt x="552800" y="333402"/>
                </a:lnTo>
                <a:lnTo>
                  <a:pt x="641622" y="333402"/>
                </a:lnTo>
                <a:lnTo>
                  <a:pt x="668188" y="287577"/>
                </a:lnTo>
                <a:lnTo>
                  <a:pt x="677023" y="229883"/>
                </a:lnTo>
                <a:lnTo>
                  <a:pt x="676041" y="209146"/>
                </a:lnTo>
                <a:lnTo>
                  <a:pt x="668188" y="171754"/>
                </a:lnTo>
                <a:lnTo>
                  <a:pt x="642665" y="126721"/>
                </a:lnTo>
                <a:lnTo>
                  <a:pt x="641580" y="125650"/>
                </a:lnTo>
                <a:close/>
              </a:path>
              <a:path w="1858644" h="444500">
                <a:moveTo>
                  <a:pt x="999047" y="326263"/>
                </a:moveTo>
                <a:lnTo>
                  <a:pt x="712049" y="326263"/>
                </a:lnTo>
                <a:lnTo>
                  <a:pt x="712049" y="444060"/>
                </a:lnTo>
                <a:lnTo>
                  <a:pt x="754171" y="444060"/>
                </a:lnTo>
                <a:lnTo>
                  <a:pt x="754171" y="365529"/>
                </a:lnTo>
                <a:lnTo>
                  <a:pt x="999047" y="365529"/>
                </a:lnTo>
                <a:lnTo>
                  <a:pt x="999047" y="326263"/>
                </a:lnTo>
                <a:close/>
              </a:path>
              <a:path w="1858644" h="444500">
                <a:moveTo>
                  <a:pt x="999047" y="365529"/>
                </a:moveTo>
                <a:lnTo>
                  <a:pt x="956925" y="365529"/>
                </a:lnTo>
                <a:lnTo>
                  <a:pt x="956925" y="444060"/>
                </a:lnTo>
                <a:lnTo>
                  <a:pt x="999047" y="444060"/>
                </a:lnTo>
                <a:lnTo>
                  <a:pt x="999047" y="365529"/>
                </a:lnTo>
                <a:close/>
              </a:path>
              <a:path w="1858644" h="444500">
                <a:moveTo>
                  <a:pt x="956925" y="91382"/>
                </a:moveTo>
                <a:lnTo>
                  <a:pt x="782728" y="91382"/>
                </a:lnTo>
                <a:lnTo>
                  <a:pt x="773447" y="199898"/>
                </a:lnTo>
                <a:lnTo>
                  <a:pt x="772153" y="213742"/>
                </a:lnTo>
                <a:lnTo>
                  <a:pt x="766040" y="258685"/>
                </a:lnTo>
                <a:lnTo>
                  <a:pt x="755019" y="296233"/>
                </a:lnTo>
                <a:lnTo>
                  <a:pt x="734895" y="326263"/>
                </a:lnTo>
                <a:lnTo>
                  <a:pt x="782728" y="326263"/>
                </a:lnTo>
                <a:lnTo>
                  <a:pt x="799996" y="290288"/>
                </a:lnTo>
                <a:lnTo>
                  <a:pt x="809857" y="240190"/>
                </a:lnTo>
                <a:lnTo>
                  <a:pt x="814854" y="199898"/>
                </a:lnTo>
                <a:lnTo>
                  <a:pt x="821994" y="130648"/>
                </a:lnTo>
                <a:lnTo>
                  <a:pt x="956925" y="130648"/>
                </a:lnTo>
                <a:lnTo>
                  <a:pt x="956925" y="91382"/>
                </a:lnTo>
                <a:close/>
              </a:path>
              <a:path w="1858644" h="444500">
                <a:moveTo>
                  <a:pt x="956925" y="130648"/>
                </a:moveTo>
                <a:lnTo>
                  <a:pt x="914804" y="130648"/>
                </a:lnTo>
                <a:lnTo>
                  <a:pt x="914804" y="326263"/>
                </a:lnTo>
                <a:lnTo>
                  <a:pt x="956925" y="326263"/>
                </a:lnTo>
                <a:lnTo>
                  <a:pt x="956925" y="130648"/>
                </a:lnTo>
                <a:close/>
              </a:path>
              <a:path w="1858644" h="444500">
                <a:moveTo>
                  <a:pt x="1165614" y="87812"/>
                </a:moveTo>
                <a:lnTo>
                  <a:pt x="1115149" y="98053"/>
                </a:lnTo>
                <a:lnTo>
                  <a:pt x="1076017" y="127613"/>
                </a:lnTo>
                <a:lnTo>
                  <a:pt x="1050739" y="173037"/>
                </a:lnTo>
                <a:lnTo>
                  <a:pt x="1042105" y="230597"/>
                </a:lnTo>
                <a:lnTo>
                  <a:pt x="1043065" y="251011"/>
                </a:lnTo>
                <a:lnTo>
                  <a:pt x="1057455" y="304488"/>
                </a:lnTo>
                <a:lnTo>
                  <a:pt x="1088075" y="344044"/>
                </a:lnTo>
                <a:lnTo>
                  <a:pt x="1132997" y="366867"/>
                </a:lnTo>
                <a:lnTo>
                  <a:pt x="1169898" y="371240"/>
                </a:lnTo>
                <a:lnTo>
                  <a:pt x="1183474" y="370705"/>
                </a:lnTo>
                <a:lnTo>
                  <a:pt x="1230760" y="357876"/>
                </a:lnTo>
                <a:lnTo>
                  <a:pt x="1261840" y="333402"/>
                </a:lnTo>
                <a:lnTo>
                  <a:pt x="1169898" y="333402"/>
                </a:lnTo>
                <a:lnTo>
                  <a:pt x="1157527" y="332710"/>
                </a:lnTo>
                <a:lnTo>
                  <a:pt x="1115985" y="316078"/>
                </a:lnTo>
                <a:lnTo>
                  <a:pt x="1090251" y="278285"/>
                </a:lnTo>
                <a:lnTo>
                  <a:pt x="1084483" y="242734"/>
                </a:lnTo>
                <a:lnTo>
                  <a:pt x="1072090" y="242734"/>
                </a:lnTo>
                <a:lnTo>
                  <a:pt x="1072090" y="206324"/>
                </a:lnTo>
                <a:lnTo>
                  <a:pt x="1084580" y="206324"/>
                </a:lnTo>
                <a:lnTo>
                  <a:pt x="1084840" y="201594"/>
                </a:lnTo>
                <a:lnTo>
                  <a:pt x="1099476" y="160833"/>
                </a:lnTo>
                <a:lnTo>
                  <a:pt x="1131681" y="132678"/>
                </a:lnTo>
                <a:lnTo>
                  <a:pt x="1165614" y="125650"/>
                </a:lnTo>
                <a:lnTo>
                  <a:pt x="1253028" y="125650"/>
                </a:lnTo>
                <a:lnTo>
                  <a:pt x="1245931" y="118154"/>
                </a:lnTo>
                <a:lnTo>
                  <a:pt x="1207914" y="94951"/>
                </a:lnTo>
                <a:lnTo>
                  <a:pt x="1176290" y="88258"/>
                </a:lnTo>
                <a:lnTo>
                  <a:pt x="1165614" y="87812"/>
                </a:lnTo>
                <a:close/>
              </a:path>
              <a:path w="1858644" h="444500">
                <a:moveTo>
                  <a:pt x="1238435" y="290567"/>
                </a:moveTo>
                <a:lnTo>
                  <a:pt x="1212510" y="322782"/>
                </a:lnTo>
                <a:lnTo>
                  <a:pt x="1169898" y="333402"/>
                </a:lnTo>
                <a:lnTo>
                  <a:pt x="1261840" y="333402"/>
                </a:lnTo>
                <a:lnTo>
                  <a:pt x="1264571" y="330234"/>
                </a:lnTo>
                <a:lnTo>
                  <a:pt x="1270516" y="321444"/>
                </a:lnTo>
                <a:lnTo>
                  <a:pt x="1275369" y="312029"/>
                </a:lnTo>
                <a:lnTo>
                  <a:pt x="1279128" y="301989"/>
                </a:lnTo>
                <a:lnTo>
                  <a:pt x="1238435" y="290567"/>
                </a:lnTo>
                <a:close/>
              </a:path>
              <a:path w="1858644" h="444500">
                <a:moveTo>
                  <a:pt x="1084580" y="206324"/>
                </a:moveTo>
                <a:lnTo>
                  <a:pt x="1072090" y="206324"/>
                </a:lnTo>
                <a:lnTo>
                  <a:pt x="1072090" y="242734"/>
                </a:lnTo>
                <a:lnTo>
                  <a:pt x="1084483" y="242734"/>
                </a:lnTo>
                <a:lnTo>
                  <a:pt x="1084227" y="237022"/>
                </a:lnTo>
                <a:lnTo>
                  <a:pt x="1084227" y="212749"/>
                </a:lnTo>
                <a:lnTo>
                  <a:pt x="1084580" y="206324"/>
                </a:lnTo>
                <a:close/>
              </a:path>
              <a:path w="1858644" h="444500">
                <a:moveTo>
                  <a:pt x="1253028" y="125650"/>
                </a:moveTo>
                <a:lnTo>
                  <a:pt x="1165614" y="125650"/>
                </a:lnTo>
                <a:lnTo>
                  <a:pt x="1176658" y="126308"/>
                </a:lnTo>
                <a:lnTo>
                  <a:pt x="1186943" y="128283"/>
                </a:lnTo>
                <a:lnTo>
                  <a:pt x="1220229" y="148630"/>
                </a:lnTo>
                <a:lnTo>
                  <a:pt x="1238256" y="184370"/>
                </a:lnTo>
                <a:lnTo>
                  <a:pt x="1240576" y="206324"/>
                </a:lnTo>
                <a:lnTo>
                  <a:pt x="1084580" y="206324"/>
                </a:lnTo>
                <a:lnTo>
                  <a:pt x="1084227" y="212749"/>
                </a:lnTo>
                <a:lnTo>
                  <a:pt x="1084227" y="237022"/>
                </a:lnTo>
                <a:lnTo>
                  <a:pt x="1084483" y="242734"/>
                </a:lnTo>
                <a:lnTo>
                  <a:pt x="1283412" y="242734"/>
                </a:lnTo>
                <a:lnTo>
                  <a:pt x="1283412" y="224886"/>
                </a:lnTo>
                <a:lnTo>
                  <a:pt x="1277689" y="174152"/>
                </a:lnTo>
                <a:lnTo>
                  <a:pt x="1261325" y="136627"/>
                </a:lnTo>
                <a:lnTo>
                  <a:pt x="1254063" y="126743"/>
                </a:lnTo>
                <a:lnTo>
                  <a:pt x="1253028" y="125650"/>
                </a:lnTo>
                <a:close/>
              </a:path>
              <a:path w="1858644" h="444500">
                <a:moveTo>
                  <a:pt x="1566661" y="91382"/>
                </a:moveTo>
                <a:lnTo>
                  <a:pt x="1383897" y="91382"/>
                </a:lnTo>
                <a:lnTo>
                  <a:pt x="1378899" y="212749"/>
                </a:lnTo>
                <a:lnTo>
                  <a:pt x="1378174" y="229214"/>
                </a:lnTo>
                <a:lnTo>
                  <a:pt x="1374794" y="269506"/>
                </a:lnTo>
                <a:lnTo>
                  <a:pt x="1363609" y="312341"/>
                </a:lnTo>
                <a:lnTo>
                  <a:pt x="1341418" y="326263"/>
                </a:lnTo>
                <a:lnTo>
                  <a:pt x="1323213" y="326263"/>
                </a:lnTo>
                <a:lnTo>
                  <a:pt x="1323213" y="365529"/>
                </a:lnTo>
                <a:lnTo>
                  <a:pt x="1337492" y="365529"/>
                </a:lnTo>
                <a:lnTo>
                  <a:pt x="1348435" y="364982"/>
                </a:lnTo>
                <a:lnTo>
                  <a:pt x="1389162" y="345896"/>
                </a:lnTo>
                <a:lnTo>
                  <a:pt x="1407858" y="311360"/>
                </a:lnTo>
                <a:lnTo>
                  <a:pt x="1417362" y="260180"/>
                </a:lnTo>
                <a:lnTo>
                  <a:pt x="1423876" y="130648"/>
                </a:lnTo>
                <a:lnTo>
                  <a:pt x="1566661" y="130648"/>
                </a:lnTo>
                <a:lnTo>
                  <a:pt x="1566661" y="91382"/>
                </a:lnTo>
                <a:close/>
              </a:path>
              <a:path w="1858644" h="444500">
                <a:moveTo>
                  <a:pt x="1566661" y="130648"/>
                </a:moveTo>
                <a:lnTo>
                  <a:pt x="1524540" y="130648"/>
                </a:lnTo>
                <a:lnTo>
                  <a:pt x="1524540" y="365529"/>
                </a:lnTo>
                <a:lnTo>
                  <a:pt x="1566661" y="365529"/>
                </a:lnTo>
                <a:lnTo>
                  <a:pt x="1566661" y="130648"/>
                </a:lnTo>
                <a:close/>
              </a:path>
              <a:path w="1858644" h="444500">
                <a:moveTo>
                  <a:pt x="1686065" y="91382"/>
                </a:moveTo>
                <a:lnTo>
                  <a:pt x="1643943" y="91382"/>
                </a:lnTo>
                <a:lnTo>
                  <a:pt x="1643943" y="365529"/>
                </a:lnTo>
                <a:lnTo>
                  <a:pt x="1758885" y="365529"/>
                </a:lnTo>
                <a:lnTo>
                  <a:pt x="1774324" y="364792"/>
                </a:lnTo>
                <a:lnTo>
                  <a:pt x="1813143" y="353749"/>
                </a:lnTo>
                <a:lnTo>
                  <a:pt x="1843699" y="326263"/>
                </a:lnTo>
                <a:lnTo>
                  <a:pt x="1686065" y="326263"/>
                </a:lnTo>
                <a:lnTo>
                  <a:pt x="1686065" y="229883"/>
                </a:lnTo>
                <a:lnTo>
                  <a:pt x="1680353" y="229883"/>
                </a:lnTo>
                <a:lnTo>
                  <a:pt x="1680353" y="190617"/>
                </a:lnTo>
                <a:lnTo>
                  <a:pt x="1686065" y="190617"/>
                </a:lnTo>
                <a:lnTo>
                  <a:pt x="1686065" y="91382"/>
                </a:lnTo>
                <a:close/>
              </a:path>
              <a:path w="1858644" h="444500">
                <a:moveTo>
                  <a:pt x="1758885" y="190617"/>
                </a:moveTo>
                <a:lnTo>
                  <a:pt x="1686065" y="190617"/>
                </a:lnTo>
                <a:lnTo>
                  <a:pt x="1686065" y="229883"/>
                </a:lnTo>
                <a:lnTo>
                  <a:pt x="1758885" y="229883"/>
                </a:lnTo>
                <a:lnTo>
                  <a:pt x="1770821" y="230742"/>
                </a:lnTo>
                <a:lnTo>
                  <a:pt x="1806963" y="251000"/>
                </a:lnTo>
                <a:lnTo>
                  <a:pt x="1815999" y="279144"/>
                </a:lnTo>
                <a:lnTo>
                  <a:pt x="1814991" y="289038"/>
                </a:lnTo>
                <a:lnTo>
                  <a:pt x="1781641" y="322961"/>
                </a:lnTo>
                <a:lnTo>
                  <a:pt x="1758885" y="326263"/>
                </a:lnTo>
                <a:lnTo>
                  <a:pt x="1843699" y="326263"/>
                </a:lnTo>
                <a:lnTo>
                  <a:pt x="1857407" y="289027"/>
                </a:lnTo>
                <a:lnTo>
                  <a:pt x="1858121" y="277002"/>
                </a:lnTo>
                <a:lnTo>
                  <a:pt x="1856525" y="259076"/>
                </a:lnTo>
                <a:lnTo>
                  <a:pt x="1832598" y="215069"/>
                </a:lnTo>
                <a:lnTo>
                  <a:pt x="1781563" y="192145"/>
                </a:lnTo>
                <a:lnTo>
                  <a:pt x="1758885" y="190617"/>
                </a:lnTo>
                <a:close/>
              </a:path>
              <a:path w="1858644" h="444500">
                <a:moveTo>
                  <a:pt x="1686065" y="190617"/>
                </a:moveTo>
                <a:lnTo>
                  <a:pt x="1680353" y="190617"/>
                </a:lnTo>
                <a:lnTo>
                  <a:pt x="1680353" y="229883"/>
                </a:lnTo>
                <a:lnTo>
                  <a:pt x="1686065" y="229883"/>
                </a:lnTo>
                <a:lnTo>
                  <a:pt x="1686065" y="190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82345" y="2949441"/>
            <a:ext cx="2894330" cy="1621790"/>
          </a:xfrm>
          <a:custGeom>
            <a:avLst/>
            <a:gdLst/>
            <a:ahLst/>
            <a:cxnLst/>
            <a:rect l="l" t="t" r="r" b="b"/>
            <a:pathLst>
              <a:path w="2894329" h="1621789">
                <a:moveTo>
                  <a:pt x="156798" y="1621482"/>
                </a:moveTo>
                <a:lnTo>
                  <a:pt x="165547" y="1616756"/>
                </a:lnTo>
                <a:lnTo>
                  <a:pt x="170511" y="1600132"/>
                </a:lnTo>
                <a:lnTo>
                  <a:pt x="165785" y="1591382"/>
                </a:lnTo>
                <a:lnTo>
                  <a:pt x="37074" y="1552952"/>
                </a:lnTo>
                <a:lnTo>
                  <a:pt x="75505" y="1424242"/>
                </a:lnTo>
                <a:lnTo>
                  <a:pt x="70778" y="1415492"/>
                </a:lnTo>
                <a:lnTo>
                  <a:pt x="54155" y="1410529"/>
                </a:lnTo>
                <a:lnTo>
                  <a:pt x="45405" y="1415255"/>
                </a:lnTo>
                <a:lnTo>
                  <a:pt x="4343" y="1552781"/>
                </a:lnTo>
                <a:lnTo>
                  <a:pt x="10067" y="1549689"/>
                </a:lnTo>
                <a:lnTo>
                  <a:pt x="24995" y="1577328"/>
                </a:lnTo>
                <a:lnTo>
                  <a:pt x="19271" y="1580420"/>
                </a:lnTo>
                <a:lnTo>
                  <a:pt x="156798" y="1621482"/>
                </a:lnTo>
                <a:close/>
              </a:path>
              <a:path w="2894329" h="1621789">
                <a:moveTo>
                  <a:pt x="58358" y="1559307"/>
                </a:moveTo>
                <a:lnTo>
                  <a:pt x="2894019" y="27638"/>
                </a:lnTo>
                <a:lnTo>
                  <a:pt x="2879090" y="0"/>
                </a:lnTo>
                <a:lnTo>
                  <a:pt x="43429" y="1531669"/>
                </a:lnTo>
                <a:lnTo>
                  <a:pt x="37074" y="1552952"/>
                </a:lnTo>
                <a:lnTo>
                  <a:pt x="58358" y="1559307"/>
                </a:lnTo>
                <a:close/>
              </a:path>
              <a:path w="2894329" h="1621789">
                <a:moveTo>
                  <a:pt x="19271" y="1580420"/>
                </a:moveTo>
                <a:lnTo>
                  <a:pt x="24995" y="1577328"/>
                </a:lnTo>
                <a:lnTo>
                  <a:pt x="10067" y="1549689"/>
                </a:lnTo>
                <a:lnTo>
                  <a:pt x="4343" y="1552781"/>
                </a:lnTo>
                <a:lnTo>
                  <a:pt x="0" y="1567327"/>
                </a:lnTo>
                <a:lnTo>
                  <a:pt x="4726" y="1576077"/>
                </a:lnTo>
                <a:lnTo>
                  <a:pt x="19271" y="1580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463209" y="2949524"/>
            <a:ext cx="2821305" cy="1619885"/>
          </a:xfrm>
          <a:custGeom>
            <a:avLst/>
            <a:gdLst/>
            <a:ahLst/>
            <a:cxnLst/>
            <a:rect l="l" t="t" r="r" b="b"/>
            <a:pathLst>
              <a:path w="2821305" h="1619885">
                <a:moveTo>
                  <a:pt x="2777082" y="1414878"/>
                </a:moveTo>
                <a:lnTo>
                  <a:pt x="2768385" y="1410057"/>
                </a:lnTo>
                <a:lnTo>
                  <a:pt x="2751708" y="1414839"/>
                </a:lnTo>
                <a:lnTo>
                  <a:pt x="2746887" y="1423537"/>
                </a:lnTo>
                <a:lnTo>
                  <a:pt x="2783912" y="1552658"/>
                </a:lnTo>
                <a:lnTo>
                  <a:pt x="2654791" y="1589683"/>
                </a:lnTo>
                <a:lnTo>
                  <a:pt x="2649969" y="1598381"/>
                </a:lnTo>
                <a:lnTo>
                  <a:pt x="2654751" y="1615057"/>
                </a:lnTo>
                <a:lnTo>
                  <a:pt x="2663449" y="1619879"/>
                </a:lnTo>
                <a:lnTo>
                  <a:pt x="2801415" y="1580318"/>
                </a:lnTo>
                <a:lnTo>
                  <a:pt x="2795724" y="1577163"/>
                </a:lnTo>
                <a:lnTo>
                  <a:pt x="2810954" y="1549689"/>
                </a:lnTo>
                <a:lnTo>
                  <a:pt x="2816644" y="1552843"/>
                </a:lnTo>
                <a:lnTo>
                  <a:pt x="2777082" y="1414878"/>
                </a:lnTo>
                <a:close/>
              </a:path>
              <a:path w="2821305" h="1619885">
                <a:moveTo>
                  <a:pt x="2777789" y="1531306"/>
                </a:moveTo>
                <a:lnTo>
                  <a:pt x="15229" y="0"/>
                </a:lnTo>
                <a:lnTo>
                  <a:pt x="0" y="27474"/>
                </a:lnTo>
                <a:lnTo>
                  <a:pt x="2762560" y="1558780"/>
                </a:lnTo>
                <a:lnTo>
                  <a:pt x="2783912" y="1552658"/>
                </a:lnTo>
                <a:lnTo>
                  <a:pt x="2777789" y="1531306"/>
                </a:lnTo>
                <a:close/>
              </a:path>
              <a:path w="2821305" h="1619885">
                <a:moveTo>
                  <a:pt x="2816644" y="1552843"/>
                </a:moveTo>
                <a:lnTo>
                  <a:pt x="2810954" y="1549689"/>
                </a:lnTo>
                <a:lnTo>
                  <a:pt x="2795724" y="1577163"/>
                </a:lnTo>
                <a:lnTo>
                  <a:pt x="2801415" y="1580318"/>
                </a:lnTo>
                <a:lnTo>
                  <a:pt x="2816007" y="1576133"/>
                </a:lnTo>
                <a:lnTo>
                  <a:pt x="2820828" y="1567436"/>
                </a:lnTo>
                <a:lnTo>
                  <a:pt x="2816644" y="1552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57904" y="3633397"/>
            <a:ext cx="234950" cy="897255"/>
          </a:xfrm>
          <a:custGeom>
            <a:avLst/>
            <a:gdLst/>
            <a:ahLst/>
            <a:cxnLst/>
            <a:rect l="l" t="t" r="r" b="b"/>
            <a:pathLst>
              <a:path w="234950" h="897254">
                <a:moveTo>
                  <a:pt x="234388" y="784572"/>
                </a:moveTo>
                <a:lnTo>
                  <a:pt x="234388" y="774627"/>
                </a:lnTo>
                <a:lnTo>
                  <a:pt x="222121" y="762360"/>
                </a:lnTo>
                <a:lnTo>
                  <a:pt x="212176" y="762360"/>
                </a:lnTo>
                <a:lnTo>
                  <a:pt x="117194" y="857342"/>
                </a:lnTo>
                <a:lnTo>
                  <a:pt x="22212" y="762360"/>
                </a:lnTo>
                <a:lnTo>
                  <a:pt x="12267" y="762360"/>
                </a:lnTo>
                <a:lnTo>
                  <a:pt x="0" y="774627"/>
                </a:lnTo>
                <a:lnTo>
                  <a:pt x="0" y="784572"/>
                </a:lnTo>
                <a:lnTo>
                  <a:pt x="101487" y="886060"/>
                </a:lnTo>
                <a:lnTo>
                  <a:pt x="101487" y="879554"/>
                </a:lnTo>
                <a:lnTo>
                  <a:pt x="132900" y="879554"/>
                </a:lnTo>
                <a:lnTo>
                  <a:pt x="132900" y="886060"/>
                </a:lnTo>
                <a:lnTo>
                  <a:pt x="234388" y="784572"/>
                </a:lnTo>
                <a:close/>
              </a:path>
              <a:path w="234950" h="897254">
                <a:moveTo>
                  <a:pt x="132900" y="841635"/>
                </a:moveTo>
                <a:lnTo>
                  <a:pt x="132900" y="0"/>
                </a:lnTo>
                <a:lnTo>
                  <a:pt x="101487" y="0"/>
                </a:lnTo>
                <a:lnTo>
                  <a:pt x="101487" y="841635"/>
                </a:lnTo>
                <a:lnTo>
                  <a:pt x="117194" y="857342"/>
                </a:lnTo>
                <a:lnTo>
                  <a:pt x="132900" y="841635"/>
                </a:lnTo>
                <a:close/>
              </a:path>
              <a:path w="234950" h="897254">
                <a:moveTo>
                  <a:pt x="132900" y="886060"/>
                </a:moveTo>
                <a:lnTo>
                  <a:pt x="132900" y="879554"/>
                </a:lnTo>
                <a:lnTo>
                  <a:pt x="101487" y="879554"/>
                </a:lnTo>
                <a:lnTo>
                  <a:pt x="101487" y="886060"/>
                </a:lnTo>
                <a:lnTo>
                  <a:pt x="112221" y="896794"/>
                </a:lnTo>
                <a:lnTo>
                  <a:pt x="122166" y="896794"/>
                </a:lnTo>
                <a:lnTo>
                  <a:pt x="132900" y="88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45" y="820536"/>
            <a:ext cx="13404994" cy="9452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3399" y="3361154"/>
            <a:ext cx="17291663" cy="5888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8210" y="10617477"/>
            <a:ext cx="1941694" cy="3198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8348" y="0"/>
            <a:ext cx="3685751" cy="2366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81295" y="4104587"/>
            <a:ext cx="4963199" cy="32878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2023-10-22T11:44:54Z</dcterms:created>
  <dcterms:modified xsi:type="dcterms:W3CDTF">2023-10-22T11:44:54Z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2023-10-22T00:00:00Z</vt:filetime>
  </property>
  <property fmtid="{D5CDD505-2E9C-101B-9397-08002B2CF9AE}" pid="3" name="Creator">
    <vt:lpwstr>Adobe Acrobat Pro (32-bit) 23.6.20320</vt:lpwstr>
  </property>
  <property fmtid="{D5CDD505-2E9C-101B-9397-08002B2CF9AE}" pid="4" name="LastSaved">
    <vt:filetime>2023-10-22T00:00:00Z</vt:filetime>
  </property>
</Properties>
</file>