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4" r:id="rId4"/>
    <p:sldId id="258" r:id="rId5"/>
    <p:sldId id="259" r:id="rId6"/>
    <p:sldId id="263"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9ADDDC-4A4A-4917-BBD4-2490D278F29C}" v="29" dt="2020-11-19T18:16:15.8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as Quinn" userId="2d474aaa2186e9c7" providerId="LiveId" clId="{779ADDDC-4A4A-4917-BBD4-2490D278F29C}"/>
    <pc:docChg chg="undo custSel mod addSld delSld modSld sldOrd">
      <pc:chgData name="Matthias Quinn" userId="2d474aaa2186e9c7" providerId="LiveId" clId="{779ADDDC-4A4A-4917-BBD4-2490D278F29C}" dt="2020-11-19T21:13:41.172" v="1443" actId="20577"/>
      <pc:docMkLst>
        <pc:docMk/>
      </pc:docMkLst>
      <pc:sldChg chg="addSp delSp modSp mod setClrOvrMap">
        <pc:chgData name="Matthias Quinn" userId="2d474aaa2186e9c7" providerId="LiveId" clId="{779ADDDC-4A4A-4917-BBD4-2490D278F29C}" dt="2020-11-19T21:13:41.172" v="1443" actId="20577"/>
        <pc:sldMkLst>
          <pc:docMk/>
          <pc:sldMk cId="55834379" sldId="256"/>
        </pc:sldMkLst>
        <pc:spChg chg="mod">
          <ac:chgData name="Matthias Quinn" userId="2d474aaa2186e9c7" providerId="LiveId" clId="{779ADDDC-4A4A-4917-BBD4-2490D278F29C}" dt="2020-11-18T23:57:28.125" v="483" actId="20577"/>
          <ac:spMkLst>
            <pc:docMk/>
            <pc:sldMk cId="55834379" sldId="256"/>
            <ac:spMk id="2" creationId="{3ABBA61F-CFDE-433D-9CDF-8DE461E470B4}"/>
          </ac:spMkLst>
        </pc:spChg>
        <pc:spChg chg="mod">
          <ac:chgData name="Matthias Quinn" userId="2d474aaa2186e9c7" providerId="LiveId" clId="{779ADDDC-4A4A-4917-BBD4-2490D278F29C}" dt="2020-11-19T21:13:41.172" v="1443" actId="20577"/>
          <ac:spMkLst>
            <pc:docMk/>
            <pc:sldMk cId="55834379" sldId="256"/>
            <ac:spMk id="3" creationId="{85FD2158-CFCE-4428-B205-DB11740AC53E}"/>
          </ac:spMkLst>
        </pc:spChg>
        <pc:spChg chg="add del">
          <ac:chgData name="Matthias Quinn" userId="2d474aaa2186e9c7" providerId="LiveId" clId="{779ADDDC-4A4A-4917-BBD4-2490D278F29C}" dt="2020-11-12T23:31:50.506" v="79" actId="26606"/>
          <ac:spMkLst>
            <pc:docMk/>
            <pc:sldMk cId="55834379" sldId="256"/>
            <ac:spMk id="9" creationId="{87CC2527-562A-4F69-B487-4371E5B243E7}"/>
          </ac:spMkLst>
        </pc:spChg>
        <pc:spChg chg="add del">
          <ac:chgData name="Matthias Quinn" userId="2d474aaa2186e9c7" providerId="LiveId" clId="{779ADDDC-4A4A-4917-BBD4-2490D278F29C}" dt="2020-11-12T23:31:50.472" v="78" actId="26606"/>
          <ac:spMkLst>
            <pc:docMk/>
            <pc:sldMk cId="55834379" sldId="256"/>
            <ac:spMk id="16" creationId="{5A59F003-E00A-43F9-91DC-CC54E3B87466}"/>
          </ac:spMkLst>
        </pc:spChg>
        <pc:spChg chg="add del">
          <ac:chgData name="Matthias Quinn" userId="2d474aaa2186e9c7" providerId="LiveId" clId="{779ADDDC-4A4A-4917-BBD4-2490D278F29C}" dt="2020-11-12T23:31:50.472" v="78" actId="26606"/>
          <ac:spMkLst>
            <pc:docMk/>
            <pc:sldMk cId="55834379" sldId="256"/>
            <ac:spMk id="18" creationId="{D74A4382-E3AD-430A-9A1F-DFA3E0E77A7D}"/>
          </ac:spMkLst>
        </pc:spChg>
        <pc:spChg chg="add del">
          <ac:chgData name="Matthias Quinn" userId="2d474aaa2186e9c7" providerId="LiveId" clId="{779ADDDC-4A4A-4917-BBD4-2490D278F29C}" dt="2020-11-12T23:31:50.472" v="78" actId="26606"/>
          <ac:spMkLst>
            <pc:docMk/>
            <pc:sldMk cId="55834379" sldId="256"/>
            <ac:spMk id="20" creationId="{79F40191-0F44-4FD1-82CC-ACB507C14BE6}"/>
          </ac:spMkLst>
        </pc:spChg>
        <pc:spChg chg="add">
          <ac:chgData name="Matthias Quinn" userId="2d474aaa2186e9c7" providerId="LiveId" clId="{779ADDDC-4A4A-4917-BBD4-2490D278F29C}" dt="2020-11-12T23:31:50.506" v="79" actId="26606"/>
          <ac:spMkLst>
            <pc:docMk/>
            <pc:sldMk cId="55834379" sldId="256"/>
            <ac:spMk id="22" creationId="{08C9B587-E65E-4B52-B37C-ABEBB6E87928}"/>
          </ac:spMkLst>
        </pc:spChg>
        <pc:spChg chg="add">
          <ac:chgData name="Matthias Quinn" userId="2d474aaa2186e9c7" providerId="LiveId" clId="{779ADDDC-4A4A-4917-BBD4-2490D278F29C}" dt="2020-11-12T23:31:50.506" v="79" actId="26606"/>
          <ac:spMkLst>
            <pc:docMk/>
            <pc:sldMk cId="55834379" sldId="256"/>
            <ac:spMk id="23" creationId="{E91DC736-0EF8-4F87-9146-EBF1D2EE4D3D}"/>
          </ac:spMkLst>
        </pc:spChg>
        <pc:spChg chg="add">
          <ac:chgData name="Matthias Quinn" userId="2d474aaa2186e9c7" providerId="LiveId" clId="{779ADDDC-4A4A-4917-BBD4-2490D278F29C}" dt="2020-11-12T23:31:50.506" v="79" actId="26606"/>
          <ac:spMkLst>
            <pc:docMk/>
            <pc:sldMk cId="55834379" sldId="256"/>
            <ac:spMk id="24" creationId="{097CD68E-23E3-4007-8847-CD0944C4F7BE}"/>
          </ac:spMkLst>
        </pc:spChg>
        <pc:spChg chg="add">
          <ac:chgData name="Matthias Quinn" userId="2d474aaa2186e9c7" providerId="LiveId" clId="{779ADDDC-4A4A-4917-BBD4-2490D278F29C}" dt="2020-11-12T23:31:50.506" v="79" actId="26606"/>
          <ac:spMkLst>
            <pc:docMk/>
            <pc:sldMk cId="55834379" sldId="256"/>
            <ac:spMk id="25" creationId="{AF2F604E-43BE-4DC3-B983-E071523364F8}"/>
          </ac:spMkLst>
        </pc:spChg>
        <pc:picChg chg="mod">
          <ac:chgData name="Matthias Quinn" userId="2d474aaa2186e9c7" providerId="LiveId" clId="{779ADDDC-4A4A-4917-BBD4-2490D278F29C}" dt="2020-11-12T23:31:50.506" v="79" actId="26606"/>
          <ac:picMkLst>
            <pc:docMk/>
            <pc:sldMk cId="55834379" sldId="256"/>
            <ac:picMk id="5" creationId="{D0ACAB21-9D56-41D7-B03C-C5A970AD3B57}"/>
          </ac:picMkLst>
        </pc:picChg>
        <pc:cxnChg chg="add del">
          <ac:chgData name="Matthias Quinn" userId="2d474aaa2186e9c7" providerId="LiveId" clId="{779ADDDC-4A4A-4917-BBD4-2490D278F29C}" dt="2020-11-12T23:31:50.506" v="79" actId="26606"/>
          <ac:cxnSpMkLst>
            <pc:docMk/>
            <pc:sldMk cId="55834379" sldId="256"/>
            <ac:cxnSpMk id="11" creationId="{BCDAEC91-5BCE-4B55-9CC0-43EF94CB734B}"/>
          </ac:cxnSpMkLst>
        </pc:cxnChg>
      </pc:sldChg>
      <pc:sldChg chg="addSp delSp modSp del mod ord modClrScheme delDesignElem chgLayout">
        <pc:chgData name="Matthias Quinn" userId="2d474aaa2186e9c7" providerId="LiveId" clId="{779ADDDC-4A4A-4917-BBD4-2490D278F29C}" dt="2020-11-19T01:33:32.622" v="884" actId="2696"/>
        <pc:sldMkLst>
          <pc:docMk/>
          <pc:sldMk cId="2733015701" sldId="257"/>
        </pc:sldMkLst>
        <pc:spChg chg="del mod ord">
          <ac:chgData name="Matthias Quinn" userId="2d474aaa2186e9c7" providerId="LiveId" clId="{779ADDDC-4A4A-4917-BBD4-2490D278F29C}" dt="2020-11-12T23:25:43.697" v="0" actId="700"/>
          <ac:spMkLst>
            <pc:docMk/>
            <pc:sldMk cId="2733015701" sldId="257"/>
            <ac:spMk id="2" creationId="{F38A648C-AB66-40FF-9924-4F8E981D4D43}"/>
          </ac:spMkLst>
        </pc:spChg>
        <pc:spChg chg="del mod ord">
          <ac:chgData name="Matthias Quinn" userId="2d474aaa2186e9c7" providerId="LiveId" clId="{779ADDDC-4A4A-4917-BBD4-2490D278F29C}" dt="2020-11-12T23:25:43.697" v="0" actId="700"/>
          <ac:spMkLst>
            <pc:docMk/>
            <pc:sldMk cId="2733015701" sldId="257"/>
            <ac:spMk id="3" creationId="{C4AE0E35-9597-47EF-B37C-75D102B1BC97}"/>
          </ac:spMkLst>
        </pc:spChg>
        <pc:spChg chg="add mod ord">
          <ac:chgData name="Matthias Quinn" userId="2d474aaa2186e9c7" providerId="LiveId" clId="{779ADDDC-4A4A-4917-BBD4-2490D278F29C}" dt="2020-11-12T23:25:51.835" v="23" actId="20577"/>
          <ac:spMkLst>
            <pc:docMk/>
            <pc:sldMk cId="2733015701" sldId="257"/>
            <ac:spMk id="4" creationId="{472867FD-17D8-42C7-B81D-39C513BFF995}"/>
          </ac:spMkLst>
        </pc:spChg>
        <pc:spChg chg="add mod ord">
          <ac:chgData name="Matthias Quinn" userId="2d474aaa2186e9c7" providerId="LiveId" clId="{779ADDDC-4A4A-4917-BBD4-2490D278F29C}" dt="2020-11-12T23:25:43.697" v="0" actId="700"/>
          <ac:spMkLst>
            <pc:docMk/>
            <pc:sldMk cId="2733015701" sldId="257"/>
            <ac:spMk id="5" creationId="{92C1D056-018D-4BB2-AA2A-25B1F4002147}"/>
          </ac:spMkLst>
        </pc:spChg>
        <pc:spChg chg="add mod ord">
          <ac:chgData name="Matthias Quinn" userId="2d474aaa2186e9c7" providerId="LiveId" clId="{779ADDDC-4A4A-4917-BBD4-2490D278F29C}" dt="2020-11-12T23:29:37.416" v="76" actId="20577"/>
          <ac:spMkLst>
            <pc:docMk/>
            <pc:sldMk cId="2733015701" sldId="257"/>
            <ac:spMk id="6" creationId="{D3A61D72-AACC-469C-AD3C-6DAF55AEB330}"/>
          </ac:spMkLst>
        </pc:spChg>
        <pc:spChg chg="del">
          <ac:chgData name="Matthias Quinn" userId="2d474aaa2186e9c7" providerId="LiveId" clId="{779ADDDC-4A4A-4917-BBD4-2490D278F29C}" dt="2020-11-12T23:25:43.697" v="0" actId="700"/>
          <ac:spMkLst>
            <pc:docMk/>
            <pc:sldMk cId="2733015701" sldId="257"/>
            <ac:spMk id="8" creationId="{907EF6B7-1338-4443-8C46-6A318D952DFD}"/>
          </ac:spMkLst>
        </pc:spChg>
        <pc:spChg chg="del">
          <ac:chgData name="Matthias Quinn" userId="2d474aaa2186e9c7" providerId="LiveId" clId="{779ADDDC-4A4A-4917-BBD4-2490D278F29C}" dt="2020-11-12T23:25:43.697" v="0" actId="700"/>
          <ac:spMkLst>
            <pc:docMk/>
            <pc:sldMk cId="2733015701" sldId="257"/>
            <ac:spMk id="10" creationId="{DAAE4CDD-124C-4DCF-9584-B6033B545DD5}"/>
          </ac:spMkLst>
        </pc:spChg>
        <pc:spChg chg="del">
          <ac:chgData name="Matthias Quinn" userId="2d474aaa2186e9c7" providerId="LiveId" clId="{779ADDDC-4A4A-4917-BBD4-2490D278F29C}" dt="2020-11-12T23:25:43.697" v="0" actId="700"/>
          <ac:spMkLst>
            <pc:docMk/>
            <pc:sldMk cId="2733015701" sldId="257"/>
            <ac:spMk id="12" creationId="{081E4A58-353D-44AE-B2FC-2A74E2E400F7}"/>
          </ac:spMkLst>
        </pc:spChg>
      </pc:sldChg>
      <pc:sldChg chg="addSp delSp modSp new mod setBg modClrScheme setClrOvrMap chgLayout">
        <pc:chgData name="Matthias Quinn" userId="2d474aaa2186e9c7" providerId="LiveId" clId="{779ADDDC-4A4A-4917-BBD4-2490D278F29C}" dt="2020-11-19T21:11:40.064" v="1398" actId="20577"/>
        <pc:sldMkLst>
          <pc:docMk/>
          <pc:sldMk cId="1506561070" sldId="258"/>
        </pc:sldMkLst>
        <pc:spChg chg="add mod ord">
          <ac:chgData name="Matthias Quinn" userId="2d474aaa2186e9c7" providerId="LiveId" clId="{779ADDDC-4A4A-4917-BBD4-2490D278F29C}" dt="2020-11-19T21:11:40.064" v="1398" actId="20577"/>
          <ac:spMkLst>
            <pc:docMk/>
            <pc:sldMk cId="1506561070" sldId="258"/>
            <ac:spMk id="2" creationId="{21528A6D-5F3D-4605-A84F-8E894BE44A03}"/>
          </ac:spMkLst>
        </pc:spChg>
        <pc:spChg chg="del mod ord">
          <ac:chgData name="Matthias Quinn" userId="2d474aaa2186e9c7" providerId="LiveId" clId="{779ADDDC-4A4A-4917-BBD4-2490D278F29C}" dt="2020-11-16T23:43:28.527" v="157" actId="700"/>
          <ac:spMkLst>
            <pc:docMk/>
            <pc:sldMk cId="1506561070" sldId="258"/>
            <ac:spMk id="2" creationId="{E30B729A-33F8-4F76-9E43-D50B5F912738}"/>
          </ac:spMkLst>
        </pc:spChg>
        <pc:spChg chg="del mod ord">
          <ac:chgData name="Matthias Quinn" userId="2d474aaa2186e9c7" providerId="LiveId" clId="{779ADDDC-4A4A-4917-BBD4-2490D278F29C}" dt="2020-11-16T23:43:28.527" v="157" actId="700"/>
          <ac:spMkLst>
            <pc:docMk/>
            <pc:sldMk cId="1506561070" sldId="258"/>
            <ac:spMk id="3" creationId="{6A817370-8B8D-4F7E-A9C4-B9D8AE31DB4F}"/>
          </ac:spMkLst>
        </pc:spChg>
        <pc:spChg chg="del">
          <ac:chgData name="Matthias Quinn" userId="2d474aaa2186e9c7" providerId="LiveId" clId="{779ADDDC-4A4A-4917-BBD4-2490D278F29C}" dt="2020-11-16T23:43:28.527" v="157" actId="700"/>
          <ac:spMkLst>
            <pc:docMk/>
            <pc:sldMk cId="1506561070" sldId="258"/>
            <ac:spMk id="4" creationId="{7D24EB02-A5F3-49EB-BF5F-3F0F6362452B}"/>
          </ac:spMkLst>
        </pc:spChg>
        <pc:spChg chg="add mod ord">
          <ac:chgData name="Matthias Quinn" userId="2d474aaa2186e9c7" providerId="LiveId" clId="{779ADDDC-4A4A-4917-BBD4-2490D278F29C}" dt="2020-11-19T21:10:58.155" v="1361" actId="26606"/>
          <ac:spMkLst>
            <pc:docMk/>
            <pc:sldMk cId="1506561070" sldId="258"/>
            <ac:spMk id="5" creationId="{D7B466D7-6DB9-4A08-A8B1-B6759A5B1775}"/>
          </ac:spMkLst>
        </pc:spChg>
        <pc:spChg chg="add del mod ord">
          <ac:chgData name="Matthias Quinn" userId="2d474aaa2186e9c7" providerId="LiveId" clId="{779ADDDC-4A4A-4917-BBD4-2490D278F29C}" dt="2020-11-19T21:10:30.434" v="1351" actId="22"/>
          <ac:spMkLst>
            <pc:docMk/>
            <pc:sldMk cId="1506561070" sldId="258"/>
            <ac:spMk id="6" creationId="{0424CB49-E29F-4FFA-A9D0-22FB807DCAF4}"/>
          </ac:spMkLst>
        </pc:spChg>
        <pc:spChg chg="add del mod">
          <ac:chgData name="Matthias Quinn" userId="2d474aaa2186e9c7" providerId="LiveId" clId="{779ADDDC-4A4A-4917-BBD4-2490D278F29C}" dt="2020-11-19T21:11:07.689" v="1364" actId="22"/>
          <ac:spMkLst>
            <pc:docMk/>
            <pc:sldMk cId="1506561070" sldId="258"/>
            <ac:spMk id="8" creationId="{F66F7591-F43C-4334-8B77-908D5DBF7356}"/>
          </ac:spMkLst>
        </pc:spChg>
        <pc:spChg chg="add del">
          <ac:chgData name="Matthias Quinn" userId="2d474aaa2186e9c7" providerId="LiveId" clId="{779ADDDC-4A4A-4917-BBD4-2490D278F29C}" dt="2020-11-19T21:10:58.155" v="1361" actId="26606"/>
          <ac:spMkLst>
            <pc:docMk/>
            <pc:sldMk cId="1506561070" sldId="258"/>
            <ac:spMk id="10" creationId="{F2B38F72-8FC4-4001-8C67-FA6B86DEC767}"/>
          </ac:spMkLst>
        </pc:spChg>
        <pc:spChg chg="add del">
          <ac:chgData name="Matthias Quinn" userId="2d474aaa2186e9c7" providerId="LiveId" clId="{779ADDDC-4A4A-4917-BBD4-2490D278F29C}" dt="2020-11-19T21:10:51.744" v="1358" actId="26606"/>
          <ac:spMkLst>
            <pc:docMk/>
            <pc:sldMk cId="1506561070" sldId="258"/>
            <ac:spMk id="15" creationId="{E8A8EAB8-D2FF-444D-B34B-7D32F106AD0E}"/>
          </ac:spMkLst>
        </pc:spChg>
        <pc:spChg chg="add del">
          <ac:chgData name="Matthias Quinn" userId="2d474aaa2186e9c7" providerId="LiveId" clId="{779ADDDC-4A4A-4917-BBD4-2490D278F29C}" dt="2020-11-19T21:10:58.130" v="1360" actId="26606"/>
          <ac:spMkLst>
            <pc:docMk/>
            <pc:sldMk cId="1506561070" sldId="258"/>
            <ac:spMk id="21" creationId="{2A865FE3-5FC9-4049-87CF-30019C46C0F5}"/>
          </ac:spMkLst>
        </pc:spChg>
        <pc:spChg chg="add del">
          <ac:chgData name="Matthias Quinn" userId="2d474aaa2186e9c7" providerId="LiveId" clId="{779ADDDC-4A4A-4917-BBD4-2490D278F29C}" dt="2020-11-19T21:10:58.130" v="1360" actId="26606"/>
          <ac:spMkLst>
            <pc:docMk/>
            <pc:sldMk cId="1506561070" sldId="258"/>
            <ac:spMk id="22" creationId="{1ECAB1E8-8195-4748-BE71-FF806D86892E}"/>
          </ac:spMkLst>
        </pc:spChg>
        <pc:spChg chg="add del">
          <ac:chgData name="Matthias Quinn" userId="2d474aaa2186e9c7" providerId="LiveId" clId="{779ADDDC-4A4A-4917-BBD4-2490D278F29C}" dt="2020-11-19T21:10:58.130" v="1360" actId="26606"/>
          <ac:spMkLst>
            <pc:docMk/>
            <pc:sldMk cId="1506561070" sldId="258"/>
            <ac:spMk id="23" creationId="{57F6BDD4-E066-4008-8011-6CC31AEB4556}"/>
          </ac:spMkLst>
        </pc:spChg>
        <pc:spChg chg="add del">
          <ac:chgData name="Matthias Quinn" userId="2d474aaa2186e9c7" providerId="LiveId" clId="{779ADDDC-4A4A-4917-BBD4-2490D278F29C}" dt="2020-11-19T21:10:58.130" v="1360" actId="26606"/>
          <ac:spMkLst>
            <pc:docMk/>
            <pc:sldMk cId="1506561070" sldId="258"/>
            <ac:spMk id="24" creationId="{2711A8FB-68FC-45FC-B01E-38F809E2D439}"/>
          </ac:spMkLst>
        </pc:spChg>
        <pc:spChg chg="add">
          <ac:chgData name="Matthias Quinn" userId="2d474aaa2186e9c7" providerId="LiveId" clId="{779ADDDC-4A4A-4917-BBD4-2490D278F29C}" dt="2020-11-19T21:10:58.155" v="1361" actId="26606"/>
          <ac:spMkLst>
            <pc:docMk/>
            <pc:sldMk cId="1506561070" sldId="258"/>
            <ac:spMk id="26" creationId="{E8A8EAB8-D2FF-444D-B34B-7D32F106AD0E}"/>
          </ac:spMkLst>
        </pc:spChg>
        <pc:picChg chg="add del mod ord">
          <ac:chgData name="Matthias Quinn" userId="2d474aaa2186e9c7" providerId="LiveId" clId="{779ADDDC-4A4A-4917-BBD4-2490D278F29C}" dt="2020-11-19T21:11:05.695" v="1363" actId="478"/>
          <ac:picMkLst>
            <pc:docMk/>
            <pc:sldMk cId="1506561070" sldId="258"/>
            <ac:picMk id="4" creationId="{0B0E6B3B-6B02-4E56-99EB-2483480589F7}"/>
          </ac:picMkLst>
        </pc:picChg>
        <pc:picChg chg="add mod ord">
          <ac:chgData name="Matthias Quinn" userId="2d474aaa2186e9c7" providerId="LiveId" clId="{779ADDDC-4A4A-4917-BBD4-2490D278F29C}" dt="2020-11-19T21:11:12.856" v="1365" actId="1076"/>
          <ac:picMkLst>
            <pc:docMk/>
            <pc:sldMk cId="1506561070" sldId="258"/>
            <ac:picMk id="11" creationId="{3498E050-44DC-4200-92EC-E7BD8B119285}"/>
          </ac:picMkLst>
        </pc:picChg>
        <pc:cxnChg chg="add del">
          <ac:chgData name="Matthias Quinn" userId="2d474aaa2186e9c7" providerId="LiveId" clId="{779ADDDC-4A4A-4917-BBD4-2490D278F29C}" dt="2020-11-19T21:10:51.744" v="1358" actId="26606"/>
          <ac:cxnSpMkLst>
            <pc:docMk/>
            <pc:sldMk cId="1506561070" sldId="258"/>
            <ac:cxnSpMk id="17" creationId="{EEA38897-7BA3-4408-8083-3235339C4A60}"/>
          </ac:cxnSpMkLst>
        </pc:cxnChg>
        <pc:cxnChg chg="add del">
          <ac:chgData name="Matthias Quinn" userId="2d474aaa2186e9c7" providerId="LiveId" clId="{779ADDDC-4A4A-4917-BBD4-2490D278F29C}" dt="2020-11-19T21:10:51.744" v="1358" actId="26606"/>
          <ac:cxnSpMkLst>
            <pc:docMk/>
            <pc:sldMk cId="1506561070" sldId="258"/>
            <ac:cxnSpMk id="19" creationId="{F11AD06B-AB20-4097-8606-5DA00DBACE88}"/>
          </ac:cxnSpMkLst>
        </pc:cxnChg>
        <pc:cxnChg chg="add">
          <ac:chgData name="Matthias Quinn" userId="2d474aaa2186e9c7" providerId="LiveId" clId="{779ADDDC-4A4A-4917-BBD4-2490D278F29C}" dt="2020-11-19T21:10:58.155" v="1361" actId="26606"/>
          <ac:cxnSpMkLst>
            <pc:docMk/>
            <pc:sldMk cId="1506561070" sldId="258"/>
            <ac:cxnSpMk id="27" creationId="{EEA38897-7BA3-4408-8083-3235339C4A60}"/>
          </ac:cxnSpMkLst>
        </pc:cxnChg>
        <pc:cxnChg chg="add">
          <ac:chgData name="Matthias Quinn" userId="2d474aaa2186e9c7" providerId="LiveId" clId="{779ADDDC-4A4A-4917-BBD4-2490D278F29C}" dt="2020-11-19T21:10:58.155" v="1361" actId="26606"/>
          <ac:cxnSpMkLst>
            <pc:docMk/>
            <pc:sldMk cId="1506561070" sldId="258"/>
            <ac:cxnSpMk id="28" creationId="{F11AD06B-AB20-4097-8606-5DA00DBACE88}"/>
          </ac:cxnSpMkLst>
        </pc:cxnChg>
      </pc:sldChg>
      <pc:sldChg chg="addSp delSp modSp">
        <pc:chgData name="Matthias Quinn" userId="2d474aaa2186e9c7" providerId="LiveId" clId="{779ADDDC-4A4A-4917-BBD4-2490D278F29C}" dt="2020-11-19T18:15:54.630" v="1270"/>
        <pc:sldMkLst>
          <pc:docMk/>
          <pc:sldMk cId="262715303" sldId="259"/>
        </pc:sldMkLst>
        <pc:spChg chg="del">
          <ac:chgData name="Matthias Quinn" userId="2d474aaa2186e9c7" providerId="LiveId" clId="{779ADDDC-4A4A-4917-BBD4-2490D278F29C}" dt="2020-11-19T18:15:54.630" v="1270"/>
          <ac:spMkLst>
            <pc:docMk/>
            <pc:sldMk cId="262715303" sldId="259"/>
            <ac:spMk id="3" creationId="{F43A716E-4B25-4599-9923-40CA743A7C0F}"/>
          </ac:spMkLst>
        </pc:spChg>
        <pc:picChg chg="add mod">
          <ac:chgData name="Matthias Quinn" userId="2d474aaa2186e9c7" providerId="LiveId" clId="{779ADDDC-4A4A-4917-BBD4-2490D278F29C}" dt="2020-11-19T18:15:54.630" v="1270"/>
          <ac:picMkLst>
            <pc:docMk/>
            <pc:sldMk cId="262715303" sldId="259"/>
            <ac:picMk id="1026" creationId="{25AD1518-1312-4AF9-96F3-7601C52DA106}"/>
          </ac:picMkLst>
        </pc:picChg>
      </pc:sldChg>
      <pc:sldChg chg="modSp new add del mod">
        <pc:chgData name="Matthias Quinn" userId="2d474aaa2186e9c7" providerId="LiveId" clId="{779ADDDC-4A4A-4917-BBD4-2490D278F29C}" dt="2020-11-19T18:15:54.662" v="1271" actId="22"/>
        <pc:sldMkLst>
          <pc:docMk/>
          <pc:sldMk cId="3003575040" sldId="259"/>
        </pc:sldMkLst>
        <pc:spChg chg="mod">
          <ac:chgData name="Matthias Quinn" userId="2d474aaa2186e9c7" providerId="LiveId" clId="{779ADDDC-4A4A-4917-BBD4-2490D278F29C}" dt="2020-11-18T23:31:24.004" v="273" actId="20577"/>
          <ac:spMkLst>
            <pc:docMk/>
            <pc:sldMk cId="3003575040" sldId="259"/>
            <ac:spMk id="2" creationId="{092054FD-C159-427D-B2F0-A55371A8399E}"/>
          </ac:spMkLst>
        </pc:spChg>
        <pc:spChg chg="mod">
          <ac:chgData name="Matthias Quinn" userId="2d474aaa2186e9c7" providerId="LiveId" clId="{779ADDDC-4A4A-4917-BBD4-2490D278F29C}" dt="2020-11-19T01:07:23.857" v="623" actId="20577"/>
          <ac:spMkLst>
            <pc:docMk/>
            <pc:sldMk cId="3003575040" sldId="259"/>
            <ac:spMk id="4" creationId="{28406647-8067-418F-B3FC-762F6BCBA340}"/>
          </ac:spMkLst>
        </pc:spChg>
      </pc:sldChg>
      <pc:sldChg chg="addSp delSp modSp new mod modClrScheme chgLayout">
        <pc:chgData name="Matthias Quinn" userId="2d474aaa2186e9c7" providerId="LiveId" clId="{779ADDDC-4A4A-4917-BBD4-2490D278F29C}" dt="2020-11-19T18:16:15.819" v="1274" actId="20577"/>
        <pc:sldMkLst>
          <pc:docMk/>
          <pc:sldMk cId="1280232097" sldId="260"/>
        </pc:sldMkLst>
        <pc:spChg chg="del mod ord">
          <ac:chgData name="Matthias Quinn" userId="2d474aaa2186e9c7" providerId="LiveId" clId="{779ADDDC-4A4A-4917-BBD4-2490D278F29C}" dt="2020-11-16T23:35:16.169" v="85" actId="700"/>
          <ac:spMkLst>
            <pc:docMk/>
            <pc:sldMk cId="1280232097" sldId="260"/>
            <ac:spMk id="2" creationId="{88EFAAC4-D024-4D14-AA47-DBB844FB1094}"/>
          </ac:spMkLst>
        </pc:spChg>
        <pc:spChg chg="del mod ord">
          <ac:chgData name="Matthias Quinn" userId="2d474aaa2186e9c7" providerId="LiveId" clId="{779ADDDC-4A4A-4917-BBD4-2490D278F29C}" dt="2020-11-16T23:35:16.169" v="85" actId="700"/>
          <ac:spMkLst>
            <pc:docMk/>
            <pc:sldMk cId="1280232097" sldId="260"/>
            <ac:spMk id="3" creationId="{F1CC9431-A4A5-4400-B011-AAA0A20F15C9}"/>
          </ac:spMkLst>
        </pc:spChg>
        <pc:spChg chg="del">
          <ac:chgData name="Matthias Quinn" userId="2d474aaa2186e9c7" providerId="LiveId" clId="{779ADDDC-4A4A-4917-BBD4-2490D278F29C}" dt="2020-11-16T23:35:16.169" v="85" actId="700"/>
          <ac:spMkLst>
            <pc:docMk/>
            <pc:sldMk cId="1280232097" sldId="260"/>
            <ac:spMk id="4" creationId="{927498EA-1038-41F7-B3AE-5126B72A767E}"/>
          </ac:spMkLst>
        </pc:spChg>
        <pc:spChg chg="add mod ord">
          <ac:chgData name="Matthias Quinn" userId="2d474aaa2186e9c7" providerId="LiveId" clId="{779ADDDC-4A4A-4917-BBD4-2490D278F29C}" dt="2020-11-16T23:35:43.223" v="96" actId="20577"/>
          <ac:spMkLst>
            <pc:docMk/>
            <pc:sldMk cId="1280232097" sldId="260"/>
            <ac:spMk id="5" creationId="{DA03D280-DF2F-4B02-963D-57AC53946591}"/>
          </ac:spMkLst>
        </pc:spChg>
        <pc:spChg chg="add mod ord">
          <ac:chgData name="Matthias Quinn" userId="2d474aaa2186e9c7" providerId="LiveId" clId="{779ADDDC-4A4A-4917-BBD4-2490D278F29C}" dt="2020-11-19T18:16:15.819" v="1274" actId="20577"/>
          <ac:spMkLst>
            <pc:docMk/>
            <pc:sldMk cId="1280232097" sldId="260"/>
            <ac:spMk id="6" creationId="{92296189-664C-43BC-8E01-F6E0DD227890}"/>
          </ac:spMkLst>
        </pc:spChg>
      </pc:sldChg>
      <pc:sldChg chg="modSp new mod">
        <pc:chgData name="Matthias Quinn" userId="2d474aaa2186e9c7" providerId="LiveId" clId="{779ADDDC-4A4A-4917-BBD4-2490D278F29C}" dt="2020-11-19T18:11:02.323" v="1235" actId="20577"/>
        <pc:sldMkLst>
          <pc:docMk/>
          <pc:sldMk cId="272243923" sldId="261"/>
        </pc:sldMkLst>
        <pc:spChg chg="mod">
          <ac:chgData name="Matthias Quinn" userId="2d474aaa2186e9c7" providerId="LiveId" clId="{779ADDDC-4A4A-4917-BBD4-2490D278F29C}" dt="2020-11-18T23:31:05.150" v="268" actId="20577"/>
          <ac:spMkLst>
            <pc:docMk/>
            <pc:sldMk cId="272243923" sldId="261"/>
            <ac:spMk id="2" creationId="{7914BCAB-F56E-4BF2-820B-1427A430506E}"/>
          </ac:spMkLst>
        </pc:spChg>
        <pc:spChg chg="mod">
          <ac:chgData name="Matthias Quinn" userId="2d474aaa2186e9c7" providerId="LiveId" clId="{779ADDDC-4A4A-4917-BBD4-2490D278F29C}" dt="2020-11-19T18:11:02.323" v="1235" actId="20577"/>
          <ac:spMkLst>
            <pc:docMk/>
            <pc:sldMk cId="272243923" sldId="261"/>
            <ac:spMk id="3" creationId="{7DAB4794-AAB6-4C51-9959-9E969F07F346}"/>
          </ac:spMkLst>
        </pc:spChg>
      </pc:sldChg>
      <pc:sldChg chg="new del">
        <pc:chgData name="Matthias Quinn" userId="2d474aaa2186e9c7" providerId="LiveId" clId="{779ADDDC-4A4A-4917-BBD4-2490D278F29C}" dt="2020-11-16T23:35:04.402" v="84" actId="47"/>
        <pc:sldMkLst>
          <pc:docMk/>
          <pc:sldMk cId="932455550" sldId="261"/>
        </pc:sldMkLst>
      </pc:sldChg>
      <pc:sldChg chg="modSp new del mod">
        <pc:chgData name="Matthias Quinn" userId="2d474aaa2186e9c7" providerId="LiveId" clId="{779ADDDC-4A4A-4917-BBD4-2490D278F29C}" dt="2020-11-19T18:10:50.991" v="1185" actId="2696"/>
        <pc:sldMkLst>
          <pc:docMk/>
          <pc:sldMk cId="258973662" sldId="262"/>
        </pc:sldMkLst>
        <pc:spChg chg="mod">
          <ac:chgData name="Matthias Quinn" userId="2d474aaa2186e9c7" providerId="LiveId" clId="{779ADDDC-4A4A-4917-BBD4-2490D278F29C}" dt="2020-11-18T23:51:19.522" v="384" actId="20577"/>
          <ac:spMkLst>
            <pc:docMk/>
            <pc:sldMk cId="258973662" sldId="262"/>
            <ac:spMk id="2" creationId="{4062075E-7C77-4C60-AE92-33AC8863C770}"/>
          </ac:spMkLst>
        </pc:spChg>
        <pc:spChg chg="mod">
          <ac:chgData name="Matthias Quinn" userId="2d474aaa2186e9c7" providerId="LiveId" clId="{779ADDDC-4A4A-4917-BBD4-2490D278F29C}" dt="2020-11-19T01:58:42.584" v="1149" actId="20577"/>
          <ac:spMkLst>
            <pc:docMk/>
            <pc:sldMk cId="258973662" sldId="262"/>
            <ac:spMk id="4" creationId="{E50A9924-FD52-49F5-A1DF-005C76A39A3D}"/>
          </ac:spMkLst>
        </pc:spChg>
      </pc:sldChg>
      <pc:sldChg chg="addSp delSp modSp new mod setBg">
        <pc:chgData name="Matthias Quinn" userId="2d474aaa2186e9c7" providerId="LiveId" clId="{779ADDDC-4A4A-4917-BBD4-2490D278F29C}" dt="2020-11-19T18:12:03.503" v="1269" actId="20577"/>
        <pc:sldMkLst>
          <pc:docMk/>
          <pc:sldMk cId="2762500892" sldId="263"/>
        </pc:sldMkLst>
        <pc:spChg chg="mod ord">
          <ac:chgData name="Matthias Quinn" userId="2d474aaa2186e9c7" providerId="LiveId" clId="{779ADDDC-4A4A-4917-BBD4-2490D278F29C}" dt="2020-11-19T01:38:04.711" v="1008" actId="26606"/>
          <ac:spMkLst>
            <pc:docMk/>
            <pc:sldMk cId="2762500892" sldId="263"/>
            <ac:spMk id="2" creationId="{4EB43E0B-BA87-4308-9006-B14057FD47F2}"/>
          </ac:spMkLst>
        </pc:spChg>
        <pc:spChg chg="del">
          <ac:chgData name="Matthias Quinn" userId="2d474aaa2186e9c7" providerId="LiveId" clId="{779ADDDC-4A4A-4917-BBD4-2490D278F29C}" dt="2020-11-19T01:37:48.535" v="999" actId="22"/>
          <ac:spMkLst>
            <pc:docMk/>
            <pc:sldMk cId="2762500892" sldId="263"/>
            <ac:spMk id="3" creationId="{CB85CFD6-68D3-4B07-A2DD-025EEC2B0E0A}"/>
          </ac:spMkLst>
        </pc:spChg>
        <pc:spChg chg="mod">
          <ac:chgData name="Matthias Quinn" userId="2d474aaa2186e9c7" providerId="LiveId" clId="{779ADDDC-4A4A-4917-BBD4-2490D278F29C}" dt="2020-11-19T18:12:03.503" v="1269" actId="20577"/>
          <ac:spMkLst>
            <pc:docMk/>
            <pc:sldMk cId="2762500892" sldId="263"/>
            <ac:spMk id="4" creationId="{4CB2ACE4-993C-4866-BA79-4B9AFB8204F0}"/>
          </ac:spMkLst>
        </pc:spChg>
        <pc:spChg chg="add">
          <ac:chgData name="Matthias Quinn" userId="2d474aaa2186e9c7" providerId="LiveId" clId="{779ADDDC-4A4A-4917-BBD4-2490D278F29C}" dt="2020-11-19T01:38:04.711" v="1008" actId="26606"/>
          <ac:spMkLst>
            <pc:docMk/>
            <pc:sldMk cId="2762500892" sldId="263"/>
            <ac:spMk id="8" creationId="{A81E7530-396C-45F0-92F4-A885648D1631}"/>
          </ac:spMkLst>
        </pc:spChg>
        <pc:spChg chg="add">
          <ac:chgData name="Matthias Quinn" userId="2d474aaa2186e9c7" providerId="LiveId" clId="{779ADDDC-4A4A-4917-BBD4-2490D278F29C}" dt="2020-11-19T01:38:04.711" v="1008" actId="26606"/>
          <ac:spMkLst>
            <pc:docMk/>
            <pc:sldMk cId="2762500892" sldId="263"/>
            <ac:spMk id="9" creationId="{7316481C-0A49-4796-812B-0D64F063B720}"/>
          </ac:spMkLst>
        </pc:spChg>
        <pc:spChg chg="add">
          <ac:chgData name="Matthias Quinn" userId="2d474aaa2186e9c7" providerId="LiveId" clId="{779ADDDC-4A4A-4917-BBD4-2490D278F29C}" dt="2020-11-19T01:38:04.711" v="1008" actId="26606"/>
          <ac:spMkLst>
            <pc:docMk/>
            <pc:sldMk cId="2762500892" sldId="263"/>
            <ac:spMk id="10" creationId="{A5271697-90F1-4A23-8EF2-0179F2EAFACB}"/>
          </ac:spMkLst>
        </pc:spChg>
        <pc:spChg chg="add del">
          <ac:chgData name="Matthias Quinn" userId="2d474aaa2186e9c7" providerId="LiveId" clId="{779ADDDC-4A4A-4917-BBD4-2490D278F29C}" dt="2020-11-19T01:37:58.457" v="1001" actId="26606"/>
          <ac:spMkLst>
            <pc:docMk/>
            <pc:sldMk cId="2762500892" sldId="263"/>
            <ac:spMk id="11" creationId="{A81E7530-396C-45F0-92F4-A885648D1631}"/>
          </ac:spMkLst>
        </pc:spChg>
        <pc:spChg chg="add del">
          <ac:chgData name="Matthias Quinn" userId="2d474aaa2186e9c7" providerId="LiveId" clId="{779ADDDC-4A4A-4917-BBD4-2490D278F29C}" dt="2020-11-19T01:37:58.457" v="1001" actId="26606"/>
          <ac:spMkLst>
            <pc:docMk/>
            <pc:sldMk cId="2762500892" sldId="263"/>
            <ac:spMk id="13" creationId="{7316481C-0A49-4796-812B-0D64F063B720}"/>
          </ac:spMkLst>
        </pc:spChg>
        <pc:spChg chg="add">
          <ac:chgData name="Matthias Quinn" userId="2d474aaa2186e9c7" providerId="LiveId" clId="{779ADDDC-4A4A-4917-BBD4-2490D278F29C}" dt="2020-11-19T01:38:04.711" v="1008" actId="26606"/>
          <ac:spMkLst>
            <pc:docMk/>
            <pc:sldMk cId="2762500892" sldId="263"/>
            <ac:spMk id="14" creationId="{D9F5512A-48E1-4C07-B75E-3CCC517B6804}"/>
          </ac:spMkLst>
        </pc:spChg>
        <pc:spChg chg="add del">
          <ac:chgData name="Matthias Quinn" userId="2d474aaa2186e9c7" providerId="LiveId" clId="{779ADDDC-4A4A-4917-BBD4-2490D278F29C}" dt="2020-11-19T01:37:58.457" v="1001" actId="26606"/>
          <ac:spMkLst>
            <pc:docMk/>
            <pc:sldMk cId="2762500892" sldId="263"/>
            <ac:spMk id="15" creationId="{A5271697-90F1-4A23-8EF2-0179F2EAFACB}"/>
          </ac:spMkLst>
        </pc:spChg>
        <pc:spChg chg="add del">
          <ac:chgData name="Matthias Quinn" userId="2d474aaa2186e9c7" providerId="LiveId" clId="{779ADDDC-4A4A-4917-BBD4-2490D278F29C}" dt="2020-11-19T01:37:58.457" v="1001" actId="26606"/>
          <ac:spMkLst>
            <pc:docMk/>
            <pc:sldMk cId="2762500892" sldId="263"/>
            <ac:spMk id="39" creationId="{D9F5512A-48E1-4C07-B75E-3CCC517B6804}"/>
          </ac:spMkLst>
        </pc:spChg>
        <pc:spChg chg="add del">
          <ac:chgData name="Matthias Quinn" userId="2d474aaa2186e9c7" providerId="LiveId" clId="{779ADDDC-4A4A-4917-BBD4-2490D278F29C}" dt="2020-11-19T01:38:02.637" v="1005" actId="26606"/>
          <ac:spMkLst>
            <pc:docMk/>
            <pc:sldMk cId="2762500892" sldId="263"/>
            <ac:spMk id="43" creationId="{EBF87945-A001-489F-9D9B-7D9435F0B9CA}"/>
          </ac:spMkLst>
        </pc:spChg>
        <pc:grpChg chg="add">
          <ac:chgData name="Matthias Quinn" userId="2d474aaa2186e9c7" providerId="LiveId" clId="{779ADDDC-4A4A-4917-BBD4-2490D278F29C}" dt="2020-11-19T01:38:04.711" v="1008" actId="26606"/>
          <ac:grpSpMkLst>
            <pc:docMk/>
            <pc:sldMk cId="2762500892" sldId="263"/>
            <ac:grpSpMk id="12" creationId="{81DE8B58-F373-409E-A253-4380A66091D4}"/>
          </ac:grpSpMkLst>
        </pc:grpChg>
        <pc:grpChg chg="add del">
          <ac:chgData name="Matthias Quinn" userId="2d474aaa2186e9c7" providerId="LiveId" clId="{779ADDDC-4A4A-4917-BBD4-2490D278F29C}" dt="2020-11-19T01:37:58.457" v="1001" actId="26606"/>
          <ac:grpSpMkLst>
            <pc:docMk/>
            <pc:sldMk cId="2762500892" sldId="263"/>
            <ac:grpSpMk id="17" creationId="{81DE8B58-F373-409E-A253-4380A66091D4}"/>
          </ac:grpSpMkLst>
        </pc:grpChg>
        <pc:picChg chg="add mod ord">
          <ac:chgData name="Matthias Quinn" userId="2d474aaa2186e9c7" providerId="LiveId" clId="{779ADDDC-4A4A-4917-BBD4-2490D278F29C}" dt="2020-11-19T01:38:53.864" v="1011" actId="1076"/>
          <ac:picMkLst>
            <pc:docMk/>
            <pc:sldMk cId="2762500892" sldId="263"/>
            <ac:picMk id="6" creationId="{E282EBDE-B469-452C-B59C-E6F966DFBF5F}"/>
          </ac:picMkLst>
        </pc:picChg>
        <pc:picChg chg="add del">
          <ac:chgData name="Matthias Quinn" userId="2d474aaa2186e9c7" providerId="LiveId" clId="{779ADDDC-4A4A-4917-BBD4-2490D278F29C}" dt="2020-11-19T01:38:00.484" v="1003" actId="26606"/>
          <ac:picMkLst>
            <pc:docMk/>
            <pc:sldMk cId="2762500892" sldId="263"/>
            <ac:picMk id="41" creationId="{54DDEBDD-D8BD-41A6-8A0D-B00E3768B0F9}"/>
          </ac:picMkLst>
        </pc:picChg>
      </pc:sldChg>
      <pc:sldChg chg="modSp new mod">
        <pc:chgData name="Matthias Quinn" userId="2d474aaa2186e9c7" providerId="LiveId" clId="{779ADDDC-4A4A-4917-BBD4-2490D278F29C}" dt="2020-11-19T18:05:20.375" v="1184" actId="27636"/>
        <pc:sldMkLst>
          <pc:docMk/>
          <pc:sldMk cId="20975022" sldId="264"/>
        </pc:sldMkLst>
        <pc:spChg chg="mod">
          <ac:chgData name="Matthias Quinn" userId="2d474aaa2186e9c7" providerId="LiveId" clId="{779ADDDC-4A4A-4917-BBD4-2490D278F29C}" dt="2020-11-19T01:54:12.196" v="1145" actId="20577"/>
          <ac:spMkLst>
            <pc:docMk/>
            <pc:sldMk cId="20975022" sldId="264"/>
            <ac:spMk id="2" creationId="{2E97D194-FD47-4EF3-B808-7C4952DD8EEA}"/>
          </ac:spMkLst>
        </pc:spChg>
        <pc:spChg chg="mod">
          <ac:chgData name="Matthias Quinn" userId="2d474aaa2186e9c7" providerId="LiveId" clId="{779ADDDC-4A4A-4917-BBD4-2490D278F29C}" dt="2020-11-19T18:05:20.375" v="1184" actId="27636"/>
          <ac:spMkLst>
            <pc:docMk/>
            <pc:sldMk cId="20975022" sldId="264"/>
            <ac:spMk id="3" creationId="{B69E2BC4-A66F-4EF3-94F5-CCE7E294F633}"/>
          </ac:spMkLst>
        </pc:spChg>
      </pc:sldChg>
      <pc:sldChg chg="new del">
        <pc:chgData name="Matthias Quinn" userId="2d474aaa2186e9c7" providerId="LiveId" clId="{779ADDDC-4A4A-4917-BBD4-2490D278F29C}" dt="2020-11-19T01:50:58.413" v="1026" actId="2696"/>
        <pc:sldMkLst>
          <pc:docMk/>
          <pc:sldMk cId="3184081457" sldId="26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4931E-6F12-4630-A743-BB7E7EC95D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9D3458-69EB-4D30-82E8-7B83ACFB41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B77B65-C1D9-4698-9688-B700DDA3BF11}"/>
              </a:ext>
            </a:extLst>
          </p:cNvPr>
          <p:cNvSpPr>
            <a:spLocks noGrp="1"/>
          </p:cNvSpPr>
          <p:nvPr>
            <p:ph type="dt" sz="half" idx="10"/>
          </p:nvPr>
        </p:nvSpPr>
        <p:spPr/>
        <p:txBody>
          <a:bodyPr/>
          <a:lstStyle/>
          <a:p>
            <a:fld id="{214D8DB1-FB16-47A0-B98F-D686EBE83962}" type="datetimeFigureOut">
              <a:rPr lang="en-US" smtClean="0"/>
              <a:t>11/18/2020</a:t>
            </a:fld>
            <a:endParaRPr lang="en-US"/>
          </a:p>
        </p:txBody>
      </p:sp>
      <p:sp>
        <p:nvSpPr>
          <p:cNvPr id="5" name="Footer Placeholder 4">
            <a:extLst>
              <a:ext uri="{FF2B5EF4-FFF2-40B4-BE49-F238E27FC236}">
                <a16:creationId xmlns:a16="http://schemas.microsoft.com/office/drawing/2014/main" id="{029352F4-2ED3-484E-837A-4BCB1EA04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FC0841-C232-4545-9B1D-DA2408D9B4C0}"/>
              </a:ext>
            </a:extLst>
          </p:cNvPr>
          <p:cNvSpPr>
            <a:spLocks noGrp="1"/>
          </p:cNvSpPr>
          <p:nvPr>
            <p:ph type="sldNum" sz="quarter" idx="12"/>
          </p:nvPr>
        </p:nvSpPr>
        <p:spPr/>
        <p:txBody>
          <a:bodyPr/>
          <a:lstStyle/>
          <a:p>
            <a:fld id="{844C0A57-DE58-4135-8B95-EA6C7552A9CA}" type="slidenum">
              <a:rPr lang="en-US" smtClean="0"/>
              <a:t>‹#›</a:t>
            </a:fld>
            <a:endParaRPr lang="en-US"/>
          </a:p>
        </p:txBody>
      </p:sp>
    </p:spTree>
    <p:extLst>
      <p:ext uri="{BB962C8B-B14F-4D97-AF65-F5344CB8AC3E}">
        <p14:creationId xmlns:p14="http://schemas.microsoft.com/office/powerpoint/2010/main" val="3888842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3EF53-2F05-408C-A0A9-9DBC1B211C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DADC03-F234-4BA4-8B92-94482C0B74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3A01CB-CE5E-4315-A1C1-8FC57E104020}"/>
              </a:ext>
            </a:extLst>
          </p:cNvPr>
          <p:cNvSpPr>
            <a:spLocks noGrp="1"/>
          </p:cNvSpPr>
          <p:nvPr>
            <p:ph type="dt" sz="half" idx="10"/>
          </p:nvPr>
        </p:nvSpPr>
        <p:spPr/>
        <p:txBody>
          <a:bodyPr/>
          <a:lstStyle/>
          <a:p>
            <a:fld id="{214D8DB1-FB16-47A0-B98F-D686EBE83962}" type="datetimeFigureOut">
              <a:rPr lang="en-US" smtClean="0"/>
              <a:t>11/18/2020</a:t>
            </a:fld>
            <a:endParaRPr lang="en-US"/>
          </a:p>
        </p:txBody>
      </p:sp>
      <p:sp>
        <p:nvSpPr>
          <p:cNvPr id="5" name="Footer Placeholder 4">
            <a:extLst>
              <a:ext uri="{FF2B5EF4-FFF2-40B4-BE49-F238E27FC236}">
                <a16:creationId xmlns:a16="http://schemas.microsoft.com/office/drawing/2014/main" id="{C6478AAB-96A3-44DD-B2B1-F1805A380D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15B029-B1CD-4A6C-96A4-F26DAE5E1211}"/>
              </a:ext>
            </a:extLst>
          </p:cNvPr>
          <p:cNvSpPr>
            <a:spLocks noGrp="1"/>
          </p:cNvSpPr>
          <p:nvPr>
            <p:ph type="sldNum" sz="quarter" idx="12"/>
          </p:nvPr>
        </p:nvSpPr>
        <p:spPr/>
        <p:txBody>
          <a:bodyPr/>
          <a:lstStyle/>
          <a:p>
            <a:fld id="{844C0A57-DE58-4135-8B95-EA6C7552A9CA}" type="slidenum">
              <a:rPr lang="en-US" smtClean="0"/>
              <a:t>‹#›</a:t>
            </a:fld>
            <a:endParaRPr lang="en-US"/>
          </a:p>
        </p:txBody>
      </p:sp>
    </p:spTree>
    <p:extLst>
      <p:ext uri="{BB962C8B-B14F-4D97-AF65-F5344CB8AC3E}">
        <p14:creationId xmlns:p14="http://schemas.microsoft.com/office/powerpoint/2010/main" val="1732638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354DDB-4386-4111-BDD6-F829A13F03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2D2028-7C1C-4C8E-BA07-B08C253047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126A03-8005-47C1-8DD9-3011E3D5E468}"/>
              </a:ext>
            </a:extLst>
          </p:cNvPr>
          <p:cNvSpPr>
            <a:spLocks noGrp="1"/>
          </p:cNvSpPr>
          <p:nvPr>
            <p:ph type="dt" sz="half" idx="10"/>
          </p:nvPr>
        </p:nvSpPr>
        <p:spPr/>
        <p:txBody>
          <a:bodyPr/>
          <a:lstStyle/>
          <a:p>
            <a:fld id="{214D8DB1-FB16-47A0-B98F-D686EBE83962}" type="datetimeFigureOut">
              <a:rPr lang="en-US" smtClean="0"/>
              <a:t>11/18/2020</a:t>
            </a:fld>
            <a:endParaRPr lang="en-US"/>
          </a:p>
        </p:txBody>
      </p:sp>
      <p:sp>
        <p:nvSpPr>
          <p:cNvPr id="5" name="Footer Placeholder 4">
            <a:extLst>
              <a:ext uri="{FF2B5EF4-FFF2-40B4-BE49-F238E27FC236}">
                <a16:creationId xmlns:a16="http://schemas.microsoft.com/office/drawing/2014/main" id="{4CF362ED-9F6A-42C0-A4E0-72A43A8BE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8F844B-C823-4551-83D3-2D4BA31D22C0}"/>
              </a:ext>
            </a:extLst>
          </p:cNvPr>
          <p:cNvSpPr>
            <a:spLocks noGrp="1"/>
          </p:cNvSpPr>
          <p:nvPr>
            <p:ph type="sldNum" sz="quarter" idx="12"/>
          </p:nvPr>
        </p:nvSpPr>
        <p:spPr/>
        <p:txBody>
          <a:bodyPr/>
          <a:lstStyle/>
          <a:p>
            <a:fld id="{844C0A57-DE58-4135-8B95-EA6C7552A9CA}" type="slidenum">
              <a:rPr lang="en-US" smtClean="0"/>
              <a:t>‹#›</a:t>
            </a:fld>
            <a:endParaRPr lang="en-US"/>
          </a:p>
        </p:txBody>
      </p:sp>
    </p:spTree>
    <p:extLst>
      <p:ext uri="{BB962C8B-B14F-4D97-AF65-F5344CB8AC3E}">
        <p14:creationId xmlns:p14="http://schemas.microsoft.com/office/powerpoint/2010/main" val="1717679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79FE2-D4FC-404D-B6EB-A92BC0721C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C4AA77-CE21-4CD9-93BB-7029DA7E05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93DC98-3D4D-4F87-85B4-5B5ACED337C4}"/>
              </a:ext>
            </a:extLst>
          </p:cNvPr>
          <p:cNvSpPr>
            <a:spLocks noGrp="1"/>
          </p:cNvSpPr>
          <p:nvPr>
            <p:ph type="dt" sz="half" idx="10"/>
          </p:nvPr>
        </p:nvSpPr>
        <p:spPr/>
        <p:txBody>
          <a:bodyPr/>
          <a:lstStyle/>
          <a:p>
            <a:fld id="{214D8DB1-FB16-47A0-B98F-D686EBE83962}" type="datetimeFigureOut">
              <a:rPr lang="en-US" smtClean="0"/>
              <a:t>11/18/2020</a:t>
            </a:fld>
            <a:endParaRPr lang="en-US"/>
          </a:p>
        </p:txBody>
      </p:sp>
      <p:sp>
        <p:nvSpPr>
          <p:cNvPr id="5" name="Footer Placeholder 4">
            <a:extLst>
              <a:ext uri="{FF2B5EF4-FFF2-40B4-BE49-F238E27FC236}">
                <a16:creationId xmlns:a16="http://schemas.microsoft.com/office/drawing/2014/main" id="{A696F7D2-B2A2-42F1-BB4B-DC0CD7FC96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A1CD32-62B1-4385-B1C8-72861379283F}"/>
              </a:ext>
            </a:extLst>
          </p:cNvPr>
          <p:cNvSpPr>
            <a:spLocks noGrp="1"/>
          </p:cNvSpPr>
          <p:nvPr>
            <p:ph type="sldNum" sz="quarter" idx="12"/>
          </p:nvPr>
        </p:nvSpPr>
        <p:spPr/>
        <p:txBody>
          <a:bodyPr/>
          <a:lstStyle/>
          <a:p>
            <a:fld id="{844C0A57-DE58-4135-8B95-EA6C7552A9CA}" type="slidenum">
              <a:rPr lang="en-US" smtClean="0"/>
              <a:t>‹#›</a:t>
            </a:fld>
            <a:endParaRPr lang="en-US"/>
          </a:p>
        </p:txBody>
      </p:sp>
    </p:spTree>
    <p:extLst>
      <p:ext uri="{BB962C8B-B14F-4D97-AF65-F5344CB8AC3E}">
        <p14:creationId xmlns:p14="http://schemas.microsoft.com/office/powerpoint/2010/main" val="1950060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B9CCB-AFEF-4054-A511-7E5F158730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5FA41C-E30F-4FCA-B9B5-E0BC2A91E6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EC7799-AA09-4A0A-9F7D-2515ABA5BDA5}"/>
              </a:ext>
            </a:extLst>
          </p:cNvPr>
          <p:cNvSpPr>
            <a:spLocks noGrp="1"/>
          </p:cNvSpPr>
          <p:nvPr>
            <p:ph type="dt" sz="half" idx="10"/>
          </p:nvPr>
        </p:nvSpPr>
        <p:spPr/>
        <p:txBody>
          <a:bodyPr/>
          <a:lstStyle/>
          <a:p>
            <a:fld id="{214D8DB1-FB16-47A0-B98F-D686EBE83962}" type="datetimeFigureOut">
              <a:rPr lang="en-US" smtClean="0"/>
              <a:t>11/18/2020</a:t>
            </a:fld>
            <a:endParaRPr lang="en-US"/>
          </a:p>
        </p:txBody>
      </p:sp>
      <p:sp>
        <p:nvSpPr>
          <p:cNvPr id="5" name="Footer Placeholder 4">
            <a:extLst>
              <a:ext uri="{FF2B5EF4-FFF2-40B4-BE49-F238E27FC236}">
                <a16:creationId xmlns:a16="http://schemas.microsoft.com/office/drawing/2014/main" id="{713939EE-049A-4A03-9CBB-1DA32705C3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0AAEAF-89E0-414A-8180-79A8692A9774}"/>
              </a:ext>
            </a:extLst>
          </p:cNvPr>
          <p:cNvSpPr>
            <a:spLocks noGrp="1"/>
          </p:cNvSpPr>
          <p:nvPr>
            <p:ph type="sldNum" sz="quarter" idx="12"/>
          </p:nvPr>
        </p:nvSpPr>
        <p:spPr/>
        <p:txBody>
          <a:bodyPr/>
          <a:lstStyle/>
          <a:p>
            <a:fld id="{844C0A57-DE58-4135-8B95-EA6C7552A9CA}" type="slidenum">
              <a:rPr lang="en-US" smtClean="0"/>
              <a:t>‹#›</a:t>
            </a:fld>
            <a:endParaRPr lang="en-US"/>
          </a:p>
        </p:txBody>
      </p:sp>
    </p:spTree>
    <p:extLst>
      <p:ext uri="{BB962C8B-B14F-4D97-AF65-F5344CB8AC3E}">
        <p14:creationId xmlns:p14="http://schemas.microsoft.com/office/powerpoint/2010/main" val="2196496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CC3F5-83BB-4F86-BA2A-3621CA8F97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620FEB-0085-4806-91E3-8E8F6D5534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CC991C-6EE9-4DA8-8B0C-BDB2153794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5F1660-82C5-40AE-9B08-21A57E0BB7FD}"/>
              </a:ext>
            </a:extLst>
          </p:cNvPr>
          <p:cNvSpPr>
            <a:spLocks noGrp="1"/>
          </p:cNvSpPr>
          <p:nvPr>
            <p:ph type="dt" sz="half" idx="10"/>
          </p:nvPr>
        </p:nvSpPr>
        <p:spPr/>
        <p:txBody>
          <a:bodyPr/>
          <a:lstStyle/>
          <a:p>
            <a:fld id="{214D8DB1-FB16-47A0-B98F-D686EBE83962}" type="datetimeFigureOut">
              <a:rPr lang="en-US" smtClean="0"/>
              <a:t>11/18/2020</a:t>
            </a:fld>
            <a:endParaRPr lang="en-US"/>
          </a:p>
        </p:txBody>
      </p:sp>
      <p:sp>
        <p:nvSpPr>
          <p:cNvPr id="6" name="Footer Placeholder 5">
            <a:extLst>
              <a:ext uri="{FF2B5EF4-FFF2-40B4-BE49-F238E27FC236}">
                <a16:creationId xmlns:a16="http://schemas.microsoft.com/office/drawing/2014/main" id="{AD3FEEC4-BB64-4E81-9730-191A0234B6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8FF23D-997E-4838-846D-AA9807292D18}"/>
              </a:ext>
            </a:extLst>
          </p:cNvPr>
          <p:cNvSpPr>
            <a:spLocks noGrp="1"/>
          </p:cNvSpPr>
          <p:nvPr>
            <p:ph type="sldNum" sz="quarter" idx="12"/>
          </p:nvPr>
        </p:nvSpPr>
        <p:spPr/>
        <p:txBody>
          <a:bodyPr/>
          <a:lstStyle/>
          <a:p>
            <a:fld id="{844C0A57-DE58-4135-8B95-EA6C7552A9CA}" type="slidenum">
              <a:rPr lang="en-US" smtClean="0"/>
              <a:t>‹#›</a:t>
            </a:fld>
            <a:endParaRPr lang="en-US"/>
          </a:p>
        </p:txBody>
      </p:sp>
    </p:spTree>
    <p:extLst>
      <p:ext uri="{BB962C8B-B14F-4D97-AF65-F5344CB8AC3E}">
        <p14:creationId xmlns:p14="http://schemas.microsoft.com/office/powerpoint/2010/main" val="946317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C895B-3524-4F58-B593-C412E7CC84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425A2B-D870-4034-A0AA-1EE71CA9E1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F1F157-E1F3-4709-9C0D-F2B9933015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ED0772-DCAE-4B63-A291-8B54F6F617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AB81FB-D7A2-43B9-AB21-31DF75184E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9943B2-0685-4D52-B34F-EE5CC41C6788}"/>
              </a:ext>
            </a:extLst>
          </p:cNvPr>
          <p:cNvSpPr>
            <a:spLocks noGrp="1"/>
          </p:cNvSpPr>
          <p:nvPr>
            <p:ph type="dt" sz="half" idx="10"/>
          </p:nvPr>
        </p:nvSpPr>
        <p:spPr/>
        <p:txBody>
          <a:bodyPr/>
          <a:lstStyle/>
          <a:p>
            <a:fld id="{214D8DB1-FB16-47A0-B98F-D686EBE83962}" type="datetimeFigureOut">
              <a:rPr lang="en-US" smtClean="0"/>
              <a:t>11/18/2020</a:t>
            </a:fld>
            <a:endParaRPr lang="en-US"/>
          </a:p>
        </p:txBody>
      </p:sp>
      <p:sp>
        <p:nvSpPr>
          <p:cNvPr id="8" name="Footer Placeholder 7">
            <a:extLst>
              <a:ext uri="{FF2B5EF4-FFF2-40B4-BE49-F238E27FC236}">
                <a16:creationId xmlns:a16="http://schemas.microsoft.com/office/drawing/2014/main" id="{B9501CF2-F75A-4E23-AB0E-04ACE253F0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417075-8D89-40AB-8531-F4E85C7D4B61}"/>
              </a:ext>
            </a:extLst>
          </p:cNvPr>
          <p:cNvSpPr>
            <a:spLocks noGrp="1"/>
          </p:cNvSpPr>
          <p:nvPr>
            <p:ph type="sldNum" sz="quarter" idx="12"/>
          </p:nvPr>
        </p:nvSpPr>
        <p:spPr/>
        <p:txBody>
          <a:bodyPr/>
          <a:lstStyle/>
          <a:p>
            <a:fld id="{844C0A57-DE58-4135-8B95-EA6C7552A9CA}" type="slidenum">
              <a:rPr lang="en-US" smtClean="0"/>
              <a:t>‹#›</a:t>
            </a:fld>
            <a:endParaRPr lang="en-US"/>
          </a:p>
        </p:txBody>
      </p:sp>
    </p:spTree>
    <p:extLst>
      <p:ext uri="{BB962C8B-B14F-4D97-AF65-F5344CB8AC3E}">
        <p14:creationId xmlns:p14="http://schemas.microsoft.com/office/powerpoint/2010/main" val="1973865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DCAC3-4AA2-44D3-B311-1FC58AED04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0C19FD-B117-4A83-9E89-A9C3E20B2B90}"/>
              </a:ext>
            </a:extLst>
          </p:cNvPr>
          <p:cNvSpPr>
            <a:spLocks noGrp="1"/>
          </p:cNvSpPr>
          <p:nvPr>
            <p:ph type="dt" sz="half" idx="10"/>
          </p:nvPr>
        </p:nvSpPr>
        <p:spPr/>
        <p:txBody>
          <a:bodyPr/>
          <a:lstStyle/>
          <a:p>
            <a:fld id="{214D8DB1-FB16-47A0-B98F-D686EBE83962}" type="datetimeFigureOut">
              <a:rPr lang="en-US" smtClean="0"/>
              <a:t>11/18/2020</a:t>
            </a:fld>
            <a:endParaRPr lang="en-US"/>
          </a:p>
        </p:txBody>
      </p:sp>
      <p:sp>
        <p:nvSpPr>
          <p:cNvPr id="4" name="Footer Placeholder 3">
            <a:extLst>
              <a:ext uri="{FF2B5EF4-FFF2-40B4-BE49-F238E27FC236}">
                <a16:creationId xmlns:a16="http://schemas.microsoft.com/office/drawing/2014/main" id="{805CEC15-D894-46F3-BAE3-F4B3B2EA18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D7FEBA-D6AF-439F-8B32-7CF97EA96799}"/>
              </a:ext>
            </a:extLst>
          </p:cNvPr>
          <p:cNvSpPr>
            <a:spLocks noGrp="1"/>
          </p:cNvSpPr>
          <p:nvPr>
            <p:ph type="sldNum" sz="quarter" idx="12"/>
          </p:nvPr>
        </p:nvSpPr>
        <p:spPr/>
        <p:txBody>
          <a:bodyPr/>
          <a:lstStyle/>
          <a:p>
            <a:fld id="{844C0A57-DE58-4135-8B95-EA6C7552A9CA}" type="slidenum">
              <a:rPr lang="en-US" smtClean="0"/>
              <a:t>‹#›</a:t>
            </a:fld>
            <a:endParaRPr lang="en-US"/>
          </a:p>
        </p:txBody>
      </p:sp>
    </p:spTree>
    <p:extLst>
      <p:ext uri="{BB962C8B-B14F-4D97-AF65-F5344CB8AC3E}">
        <p14:creationId xmlns:p14="http://schemas.microsoft.com/office/powerpoint/2010/main" val="4188990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E9FD2A-3555-4A17-AF50-903AB1B8A90E}"/>
              </a:ext>
            </a:extLst>
          </p:cNvPr>
          <p:cNvSpPr>
            <a:spLocks noGrp="1"/>
          </p:cNvSpPr>
          <p:nvPr>
            <p:ph type="dt" sz="half" idx="10"/>
          </p:nvPr>
        </p:nvSpPr>
        <p:spPr/>
        <p:txBody>
          <a:bodyPr/>
          <a:lstStyle/>
          <a:p>
            <a:fld id="{214D8DB1-FB16-47A0-B98F-D686EBE83962}" type="datetimeFigureOut">
              <a:rPr lang="en-US" smtClean="0"/>
              <a:t>11/18/2020</a:t>
            </a:fld>
            <a:endParaRPr lang="en-US"/>
          </a:p>
        </p:txBody>
      </p:sp>
      <p:sp>
        <p:nvSpPr>
          <p:cNvPr id="3" name="Footer Placeholder 2">
            <a:extLst>
              <a:ext uri="{FF2B5EF4-FFF2-40B4-BE49-F238E27FC236}">
                <a16:creationId xmlns:a16="http://schemas.microsoft.com/office/drawing/2014/main" id="{D57E3C15-75D4-4C25-BD79-8BBE58975B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B41347-4C73-4597-909E-F4F8D3C4D4B1}"/>
              </a:ext>
            </a:extLst>
          </p:cNvPr>
          <p:cNvSpPr>
            <a:spLocks noGrp="1"/>
          </p:cNvSpPr>
          <p:nvPr>
            <p:ph type="sldNum" sz="quarter" idx="12"/>
          </p:nvPr>
        </p:nvSpPr>
        <p:spPr/>
        <p:txBody>
          <a:bodyPr/>
          <a:lstStyle/>
          <a:p>
            <a:fld id="{844C0A57-DE58-4135-8B95-EA6C7552A9CA}" type="slidenum">
              <a:rPr lang="en-US" smtClean="0"/>
              <a:t>‹#›</a:t>
            </a:fld>
            <a:endParaRPr lang="en-US"/>
          </a:p>
        </p:txBody>
      </p:sp>
    </p:spTree>
    <p:extLst>
      <p:ext uri="{BB962C8B-B14F-4D97-AF65-F5344CB8AC3E}">
        <p14:creationId xmlns:p14="http://schemas.microsoft.com/office/powerpoint/2010/main" val="3810225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FBEA1-CC54-42DC-95CC-BA7C01D05D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70DA87-C9C5-434C-BD28-1F76FD062D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65F230-F8CB-4144-876D-DCCEF20D03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E2B76A-F720-4850-9E90-4EE579869944}"/>
              </a:ext>
            </a:extLst>
          </p:cNvPr>
          <p:cNvSpPr>
            <a:spLocks noGrp="1"/>
          </p:cNvSpPr>
          <p:nvPr>
            <p:ph type="dt" sz="half" idx="10"/>
          </p:nvPr>
        </p:nvSpPr>
        <p:spPr/>
        <p:txBody>
          <a:bodyPr/>
          <a:lstStyle/>
          <a:p>
            <a:fld id="{214D8DB1-FB16-47A0-B98F-D686EBE83962}" type="datetimeFigureOut">
              <a:rPr lang="en-US" smtClean="0"/>
              <a:t>11/18/2020</a:t>
            </a:fld>
            <a:endParaRPr lang="en-US"/>
          </a:p>
        </p:txBody>
      </p:sp>
      <p:sp>
        <p:nvSpPr>
          <p:cNvPr id="6" name="Footer Placeholder 5">
            <a:extLst>
              <a:ext uri="{FF2B5EF4-FFF2-40B4-BE49-F238E27FC236}">
                <a16:creationId xmlns:a16="http://schemas.microsoft.com/office/drawing/2014/main" id="{429E8B6D-B8C1-4D55-A08C-800D38B699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977EF0-DE2C-4A32-B182-05B96BD8F082}"/>
              </a:ext>
            </a:extLst>
          </p:cNvPr>
          <p:cNvSpPr>
            <a:spLocks noGrp="1"/>
          </p:cNvSpPr>
          <p:nvPr>
            <p:ph type="sldNum" sz="quarter" idx="12"/>
          </p:nvPr>
        </p:nvSpPr>
        <p:spPr/>
        <p:txBody>
          <a:bodyPr/>
          <a:lstStyle/>
          <a:p>
            <a:fld id="{844C0A57-DE58-4135-8B95-EA6C7552A9CA}" type="slidenum">
              <a:rPr lang="en-US" smtClean="0"/>
              <a:t>‹#›</a:t>
            </a:fld>
            <a:endParaRPr lang="en-US"/>
          </a:p>
        </p:txBody>
      </p:sp>
    </p:spTree>
    <p:extLst>
      <p:ext uri="{BB962C8B-B14F-4D97-AF65-F5344CB8AC3E}">
        <p14:creationId xmlns:p14="http://schemas.microsoft.com/office/powerpoint/2010/main" val="3648745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85540-5268-4D3F-9DD6-2EDF97B9DC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6F5DDD-C693-4B00-96E6-71214BC38E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F59401-9179-43BF-8205-A65821D5B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EB5092-72AC-453B-BAB6-5394790B836C}"/>
              </a:ext>
            </a:extLst>
          </p:cNvPr>
          <p:cNvSpPr>
            <a:spLocks noGrp="1"/>
          </p:cNvSpPr>
          <p:nvPr>
            <p:ph type="dt" sz="half" idx="10"/>
          </p:nvPr>
        </p:nvSpPr>
        <p:spPr/>
        <p:txBody>
          <a:bodyPr/>
          <a:lstStyle/>
          <a:p>
            <a:fld id="{214D8DB1-FB16-47A0-B98F-D686EBE83962}" type="datetimeFigureOut">
              <a:rPr lang="en-US" smtClean="0"/>
              <a:t>11/18/2020</a:t>
            </a:fld>
            <a:endParaRPr lang="en-US"/>
          </a:p>
        </p:txBody>
      </p:sp>
      <p:sp>
        <p:nvSpPr>
          <p:cNvPr id="6" name="Footer Placeholder 5">
            <a:extLst>
              <a:ext uri="{FF2B5EF4-FFF2-40B4-BE49-F238E27FC236}">
                <a16:creationId xmlns:a16="http://schemas.microsoft.com/office/drawing/2014/main" id="{CD4AAB56-9F7A-4C3A-8DDB-202AC543A1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A07E26-EDCB-4640-AF48-155C7EE45AA4}"/>
              </a:ext>
            </a:extLst>
          </p:cNvPr>
          <p:cNvSpPr>
            <a:spLocks noGrp="1"/>
          </p:cNvSpPr>
          <p:nvPr>
            <p:ph type="sldNum" sz="quarter" idx="12"/>
          </p:nvPr>
        </p:nvSpPr>
        <p:spPr/>
        <p:txBody>
          <a:bodyPr/>
          <a:lstStyle/>
          <a:p>
            <a:fld id="{844C0A57-DE58-4135-8B95-EA6C7552A9CA}" type="slidenum">
              <a:rPr lang="en-US" smtClean="0"/>
              <a:t>‹#›</a:t>
            </a:fld>
            <a:endParaRPr lang="en-US"/>
          </a:p>
        </p:txBody>
      </p:sp>
    </p:spTree>
    <p:extLst>
      <p:ext uri="{BB962C8B-B14F-4D97-AF65-F5344CB8AC3E}">
        <p14:creationId xmlns:p14="http://schemas.microsoft.com/office/powerpoint/2010/main" val="298249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F8C0C7-F18A-4C26-BA28-7597821E84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2369DC-524D-406C-8108-E4642CFDEB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128567-B5C3-422A-BDEE-15F218AA98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4D8DB1-FB16-47A0-B98F-D686EBE83962}" type="datetimeFigureOut">
              <a:rPr lang="en-US" smtClean="0"/>
              <a:t>11/18/2020</a:t>
            </a:fld>
            <a:endParaRPr lang="en-US"/>
          </a:p>
        </p:txBody>
      </p:sp>
      <p:sp>
        <p:nvSpPr>
          <p:cNvPr id="5" name="Footer Placeholder 4">
            <a:extLst>
              <a:ext uri="{FF2B5EF4-FFF2-40B4-BE49-F238E27FC236}">
                <a16:creationId xmlns:a16="http://schemas.microsoft.com/office/drawing/2014/main" id="{18E99034-3F63-4899-B299-A27F399D49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3C34E5-8551-47B2-8490-2C94B64833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4C0A57-DE58-4135-8B95-EA6C7552A9CA}" type="slidenum">
              <a:rPr lang="en-US" smtClean="0"/>
              <a:t>‹#›</a:t>
            </a:fld>
            <a:endParaRPr lang="en-US"/>
          </a:p>
        </p:txBody>
      </p:sp>
    </p:spTree>
    <p:extLst>
      <p:ext uri="{BB962C8B-B14F-4D97-AF65-F5344CB8AC3E}">
        <p14:creationId xmlns:p14="http://schemas.microsoft.com/office/powerpoint/2010/main" val="26427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hyperlink" Target="https://hal.archives-ouvertes.fr/hal-00860797/document" TargetMode="External"/><Relationship Id="rId3" Type="http://schemas.openxmlformats.org/officeDocument/2006/relationships/hyperlink" Target="https://www.firelab.org/sites/default/files/images/downloads/ArcFuels-help/Content/02Toolbar/05-05%20-Risk.htm" TargetMode="External"/><Relationship Id="rId7" Type="http://schemas.openxmlformats.org/officeDocument/2006/relationships/hyperlink" Target="https://www.ncbi.nlm.nih.gov/pmc/articles/PMC5313183/" TargetMode="External"/><Relationship Id="rId2" Type="http://schemas.openxmlformats.org/officeDocument/2006/relationships/hyperlink" Target="https://www.fs.fed.us/rm/pubs/rmrs_gtr315.pdf" TargetMode="External"/><Relationship Id="rId1" Type="http://schemas.openxmlformats.org/officeDocument/2006/relationships/slideLayout" Target="../slideLayouts/slideLayout2.xml"/><Relationship Id="rId6" Type="http://schemas.openxmlformats.org/officeDocument/2006/relationships/hyperlink" Target="https://www.fs.fed.us/psw/publications/knapp/psw_2017_knapp001_estes.pdf" TargetMode="External"/><Relationship Id="rId11" Type="http://schemas.openxmlformats.org/officeDocument/2006/relationships/hyperlink" Target="https://www.remodeling.hw.net/business/construction/wildfire-resistance-focus-on-the-roof-edge_o" TargetMode="External"/><Relationship Id="rId5" Type="http://schemas.openxmlformats.org/officeDocument/2006/relationships/hyperlink" Target="https://landfire.cr.usgs.gov/viewer/" TargetMode="External"/><Relationship Id="rId10" Type="http://schemas.openxmlformats.org/officeDocument/2006/relationships/hyperlink" Target="https://www.fema.gov/media-library-data/20130726-1728-25045-1351/home_builders_guide_to_construction_in_wildfire_zones.pdf" TargetMode="External"/><Relationship Id="rId4" Type="http://schemas.openxmlformats.org/officeDocument/2006/relationships/hyperlink" Target="https://www.kaggle.com/captcalculator/wildfire-exploratory-analysis" TargetMode="External"/><Relationship Id="rId9" Type="http://schemas.openxmlformats.org/officeDocument/2006/relationships/hyperlink" Target="https://twitter.com/cstats1/status/132657160176521625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5">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0ACAB21-9D56-41D7-B03C-C5A970AD3B57}"/>
              </a:ext>
            </a:extLst>
          </p:cNvPr>
          <p:cNvPicPr>
            <a:picLocks noChangeAspect="1"/>
          </p:cNvPicPr>
          <p:nvPr/>
        </p:nvPicPr>
        <p:blipFill rotWithShape="1">
          <a:blip r:embed="rId2"/>
          <a:srcRect t="9091" r="14968" b="1"/>
          <a:stretch/>
        </p:blipFill>
        <p:spPr>
          <a:xfrm>
            <a:off x="3523488" y="10"/>
            <a:ext cx="8668512" cy="6857990"/>
          </a:xfrm>
          <a:prstGeom prst="rect">
            <a:avLst/>
          </a:prstGeom>
        </p:spPr>
      </p:pic>
      <p:sp>
        <p:nvSpPr>
          <p:cNvPr id="24" name="Rectangle 17">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BBA61F-CFDE-433D-9CDF-8DE461E470B4}"/>
              </a:ext>
            </a:extLst>
          </p:cNvPr>
          <p:cNvSpPr>
            <a:spLocks noGrp="1"/>
          </p:cNvSpPr>
          <p:nvPr>
            <p:ph type="ctrTitle"/>
          </p:nvPr>
        </p:nvSpPr>
        <p:spPr>
          <a:xfrm>
            <a:off x="477981" y="1122363"/>
            <a:ext cx="4023360" cy="3204134"/>
          </a:xfrm>
        </p:spPr>
        <p:txBody>
          <a:bodyPr anchor="b">
            <a:normAutofit/>
          </a:bodyPr>
          <a:lstStyle/>
          <a:p>
            <a:pPr algn="l"/>
            <a:r>
              <a:rPr lang="en-US" sz="4800" dirty="0"/>
              <a:t>Wildfire Prevention – Farmer’s Insurance</a:t>
            </a:r>
          </a:p>
        </p:txBody>
      </p:sp>
      <p:sp>
        <p:nvSpPr>
          <p:cNvPr id="3" name="Subtitle 2">
            <a:extLst>
              <a:ext uri="{FF2B5EF4-FFF2-40B4-BE49-F238E27FC236}">
                <a16:creationId xmlns:a16="http://schemas.microsoft.com/office/drawing/2014/main" id="{85FD2158-CFCE-4428-B205-DB11740AC53E}"/>
              </a:ext>
            </a:extLst>
          </p:cNvPr>
          <p:cNvSpPr>
            <a:spLocks noGrp="1"/>
          </p:cNvSpPr>
          <p:nvPr>
            <p:ph type="subTitle" idx="1"/>
          </p:nvPr>
        </p:nvSpPr>
        <p:spPr>
          <a:xfrm>
            <a:off x="477980" y="4872922"/>
            <a:ext cx="4023359" cy="1208141"/>
          </a:xfrm>
        </p:spPr>
        <p:txBody>
          <a:bodyPr>
            <a:normAutofit/>
          </a:bodyPr>
          <a:lstStyle/>
          <a:p>
            <a:pPr algn="l"/>
            <a:r>
              <a:rPr lang="en-US" sz="2000" dirty="0"/>
              <a:t>By Matt Q.</a:t>
            </a:r>
          </a:p>
          <a:p>
            <a:pPr algn="l"/>
            <a:r>
              <a:rPr lang="en-US" sz="2000" dirty="0"/>
              <a:t>Consulting/Programming</a:t>
            </a:r>
          </a:p>
          <a:p>
            <a:pPr algn="l"/>
            <a:r>
              <a:rPr lang="en-US" sz="2000" dirty="0"/>
              <a:t>19</a:t>
            </a:r>
            <a:r>
              <a:rPr lang="en-US" sz="2000" baseline="30000" dirty="0"/>
              <a:t>th</a:t>
            </a:r>
            <a:r>
              <a:rPr lang="en-US" sz="2000" dirty="0"/>
              <a:t> November 2020</a:t>
            </a:r>
          </a:p>
        </p:txBody>
      </p:sp>
      <p:sp>
        <p:nvSpPr>
          <p:cNvPr id="25"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834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4BCAB-F56E-4BF2-820B-1427A430506E}"/>
              </a:ext>
            </a:extLst>
          </p:cNvPr>
          <p:cNvSpPr>
            <a:spLocks noGrp="1"/>
          </p:cNvSpPr>
          <p:nvPr>
            <p:ph type="title"/>
          </p:nvPr>
        </p:nvSpPr>
        <p:spPr/>
        <p:txBody>
          <a:bodyPr/>
          <a:lstStyle/>
          <a:p>
            <a:r>
              <a:rPr lang="en-US" dirty="0"/>
              <a:t>Possible Factors to Consider</a:t>
            </a:r>
          </a:p>
        </p:txBody>
      </p:sp>
      <p:sp>
        <p:nvSpPr>
          <p:cNvPr id="3" name="Content Placeholder 2">
            <a:extLst>
              <a:ext uri="{FF2B5EF4-FFF2-40B4-BE49-F238E27FC236}">
                <a16:creationId xmlns:a16="http://schemas.microsoft.com/office/drawing/2014/main" id="{7DAB4794-AAB6-4C51-9959-9E969F07F346}"/>
              </a:ext>
            </a:extLst>
          </p:cNvPr>
          <p:cNvSpPr>
            <a:spLocks noGrp="1"/>
          </p:cNvSpPr>
          <p:nvPr>
            <p:ph idx="1"/>
          </p:nvPr>
        </p:nvSpPr>
        <p:spPr/>
        <p:txBody>
          <a:bodyPr/>
          <a:lstStyle/>
          <a:p>
            <a:r>
              <a:rPr lang="en-US" dirty="0"/>
              <a:t>Wildfire History</a:t>
            </a:r>
          </a:p>
          <a:p>
            <a:r>
              <a:rPr lang="en-US" dirty="0"/>
              <a:t>Types of Home Resistances</a:t>
            </a:r>
          </a:p>
          <a:p>
            <a:r>
              <a:rPr lang="en-US" dirty="0"/>
              <a:t>Defensible Space</a:t>
            </a:r>
          </a:p>
          <a:p>
            <a:endParaRPr lang="en-US" dirty="0"/>
          </a:p>
        </p:txBody>
      </p:sp>
    </p:spTree>
    <p:extLst>
      <p:ext uri="{BB962C8B-B14F-4D97-AF65-F5344CB8AC3E}">
        <p14:creationId xmlns:p14="http://schemas.microsoft.com/office/powerpoint/2010/main" val="272243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7D194-FD47-4EF3-B808-7C4952DD8EEA}"/>
              </a:ext>
            </a:extLst>
          </p:cNvPr>
          <p:cNvSpPr>
            <a:spLocks noGrp="1"/>
          </p:cNvSpPr>
          <p:nvPr>
            <p:ph type="title"/>
          </p:nvPr>
        </p:nvSpPr>
        <p:spPr/>
        <p:txBody>
          <a:bodyPr/>
          <a:lstStyle/>
          <a:p>
            <a:r>
              <a:rPr lang="en-US" dirty="0"/>
              <a:t>The Weighted Expected Net Value Change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69E2BC4-A66F-4EF3-94F5-CCE7E294F633}"/>
                  </a:ext>
                </a:extLst>
              </p:cNvPr>
              <p:cNvSpPr>
                <a:spLocks noGrp="1"/>
              </p:cNvSpPr>
              <p:nvPr>
                <p:ph idx="1"/>
              </p:nvPr>
            </p:nvSpPr>
            <p:spPr/>
            <p:txBody>
              <a:bodyPr>
                <a:normAutofit fontScale="92500" lnSpcReduction="20000"/>
              </a:bodyPr>
              <a:lstStyle/>
              <a:p>
                <a:pPr marL="0" marR="0" indent="0">
                  <a:lnSpc>
                    <a:spcPct val="107000"/>
                  </a:lnSpc>
                  <a:spcBef>
                    <a:spcPts val="0"/>
                  </a:spcBef>
                  <a:spcAft>
                    <a:spcPts val="800"/>
                  </a:spcAft>
                  <a:buNone/>
                </a:pPr>
                <a14:m>
                  <m:oMathPara xmlns:m="http://schemas.openxmlformats.org/officeDocument/2006/math">
                    <m:oMathParaPr>
                      <m:jc m:val="center"/>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𝐸</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𝑁𝑉𝐶</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subHide m:val="on"/>
                          <m:supHide m:val="on"/>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naryPr>
                        <m:sub/>
                        <m:sup/>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𝐵𝑃</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𝑅𝐹</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sub>
                          </m:sSub>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sub>
                              </m:sSub>
                            </m:e>
                          </m:d>
                        </m:e>
                      </m:nary>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		The expected net value change to resource j</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		RF = response function for resource j as a function of fire intensity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		BP = burn probability: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		The probability that a wildfire will burn a given point during a given time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		RI = Relative importance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Yu Mincho" panose="02020400000000000000" pitchFamily="18" charset="-128"/>
                          <a:cs typeface="Times New Roman" panose="02020603050405020304" pitchFamily="18" charset="0"/>
                        </a:rPr>
                        <m:t>𝐸</m:t>
                      </m:r>
                      <m:d>
                        <m:dPr>
                          <m:begChr m:val="["/>
                          <m:endChr m:val="]"/>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sz="1800" i="1">
                              <a:effectLst/>
                              <a:latin typeface="Cambria Math" panose="02040503050406030204" pitchFamily="18" charset="0"/>
                              <a:ea typeface="Yu Mincho" panose="02020400000000000000" pitchFamily="18" charset="-128"/>
                              <a:cs typeface="Times New Roman" panose="02020603050405020304" pitchFamily="18" charset="0"/>
                            </a:rPr>
                            <m:t>𝑤𝑁𝑉𝐶</m:t>
                          </m:r>
                        </m:e>
                      </m:d>
                      <m:r>
                        <a:rPr lang="en-US" sz="1800" i="1">
                          <a:effectLst/>
                          <a:latin typeface="Cambria Math" panose="02040503050406030204" pitchFamily="18" charset="0"/>
                          <a:ea typeface="Yu Mincho" panose="02020400000000000000" pitchFamily="18" charset="-128"/>
                          <a:cs typeface="Times New Roman" panose="02020603050405020304" pitchFamily="18" charset="0"/>
                        </a:rPr>
                        <m:t>= </m:t>
                      </m:r>
                      <m:nary>
                        <m:naryPr>
                          <m:chr m:val="∑"/>
                          <m:limLoc m:val="undOvr"/>
                          <m:supHide m:val="on"/>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naryPr>
                        <m:sub>
                          <m:r>
                            <a:rPr lang="en-US" sz="1800" i="1">
                              <a:effectLst/>
                              <a:latin typeface="Cambria Math" panose="02040503050406030204" pitchFamily="18" charset="0"/>
                              <a:ea typeface="Yu Mincho" panose="02020400000000000000" pitchFamily="18" charset="-128"/>
                              <a:cs typeface="Times New Roman" panose="02020603050405020304" pitchFamily="18" charset="0"/>
                            </a:rPr>
                            <m:t>𝑖</m:t>
                          </m:r>
                        </m:sub>
                        <m:sup/>
                        <m:e>
                          <m:nary>
                            <m:naryPr>
                              <m:chr m:val="∑"/>
                              <m:limLoc m:val="undOvr"/>
                              <m:supHide m:val="on"/>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naryPr>
                            <m:sub>
                              <m:r>
                                <a:rPr lang="en-US" sz="1800" i="1">
                                  <a:effectLst/>
                                  <a:latin typeface="Cambria Math" panose="02040503050406030204" pitchFamily="18" charset="0"/>
                                  <a:ea typeface="Yu Mincho" panose="02020400000000000000" pitchFamily="18" charset="-128"/>
                                  <a:cs typeface="Times New Roman" panose="02020603050405020304" pitchFamily="18" charset="0"/>
                                </a:rPr>
                                <m:t>𝑖</m:t>
                              </m:r>
                            </m:sub>
                            <m:sup/>
                            <m:e>
                              <m:d>
                                <m:d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dPr>
                                <m:e>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a:effectLst/>
                                          <a:latin typeface="Cambria Math" panose="02040503050406030204" pitchFamily="18" charset="0"/>
                                          <a:ea typeface="Yu Mincho" panose="02020400000000000000" pitchFamily="18" charset="-128"/>
                                          <a:cs typeface="Times New Roman" panose="02020603050405020304" pitchFamily="18" charset="0"/>
                                        </a:rPr>
                                        <m:t>𝐵𝑃</m:t>
                                      </m:r>
                                    </m:e>
                                    <m:sub>
                                      <m:r>
                                        <a:rPr lang="en-US" sz="1800" i="1">
                                          <a:effectLst/>
                                          <a:latin typeface="Cambria Math" panose="02040503050406030204" pitchFamily="18" charset="0"/>
                                          <a:ea typeface="Yu Mincho" panose="02020400000000000000" pitchFamily="18" charset="-128"/>
                                          <a:cs typeface="Times New Roman" panose="02020603050405020304" pitchFamily="18" charset="0"/>
                                        </a:rPr>
                                        <m:t>𝑖</m:t>
                                      </m:r>
                                    </m:sub>
                                  </m:sSub>
                                  <m:r>
                                    <a:rPr lang="en-US" sz="1800" i="1">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a:effectLst/>
                                          <a:latin typeface="Cambria Math" panose="02040503050406030204" pitchFamily="18" charset="0"/>
                                          <a:ea typeface="Yu Mincho" panose="02020400000000000000" pitchFamily="18" charset="-128"/>
                                          <a:cs typeface="Times New Roman" panose="02020603050405020304" pitchFamily="18" charset="0"/>
                                        </a:rPr>
                                        <m:t>𝑁𝑉𝐶</m:t>
                                      </m:r>
                                    </m:e>
                                    <m:sub>
                                      <m:r>
                                        <a:rPr lang="en-US" sz="1800" i="1">
                                          <a:effectLst/>
                                          <a:latin typeface="Cambria Math" panose="02040503050406030204" pitchFamily="18" charset="0"/>
                                          <a:ea typeface="Yu Mincho" panose="02020400000000000000" pitchFamily="18" charset="-128"/>
                                          <a:cs typeface="Times New Roman" panose="02020603050405020304" pitchFamily="18" charset="0"/>
                                        </a:rPr>
                                        <m:t>𝑖𝑗</m:t>
                                      </m:r>
                                    </m:sub>
                                  </m:sSub>
                                  <m:r>
                                    <a:rPr lang="en-US" sz="1800" i="1">
                                      <a:effectLst/>
                                      <a:latin typeface="Cambria Math" panose="02040503050406030204" pitchFamily="18" charset="0"/>
                                      <a:ea typeface="Yu Mincho" panose="02020400000000000000" pitchFamily="18" charset="-128"/>
                                      <a:cs typeface="Times New Roman" panose="02020603050405020304" pitchFamily="18" charset="0"/>
                                    </a:rPr>
                                    <m:t>∗</m:t>
                                  </m:r>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a:effectLst/>
                                              <a:latin typeface="Cambria Math" panose="02040503050406030204" pitchFamily="18" charset="0"/>
                                              <a:ea typeface="Yu Mincho" panose="02020400000000000000" pitchFamily="18" charset="-128"/>
                                              <a:cs typeface="Times New Roman" panose="02020603050405020304" pitchFamily="18" charset="0"/>
                                            </a:rPr>
                                            <m:t>𝑅𝐼</m:t>
                                          </m:r>
                                        </m:e>
                                        <m:sub>
                                          <m:r>
                                            <a:rPr lang="en-US" sz="1800" i="1">
                                              <a:effectLst/>
                                              <a:latin typeface="Cambria Math" panose="02040503050406030204" pitchFamily="18" charset="0"/>
                                              <a:ea typeface="Yu Mincho" panose="02020400000000000000" pitchFamily="18" charset="-128"/>
                                              <a:cs typeface="Times New Roman" panose="02020603050405020304" pitchFamily="18" charset="0"/>
                                            </a:rPr>
                                            <m:t>𝑗</m:t>
                                          </m:r>
                                        </m:sub>
                                      </m:sSub>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a:effectLst/>
                                              <a:latin typeface="Cambria Math" panose="02040503050406030204" pitchFamily="18" charset="0"/>
                                              <a:ea typeface="Yu Mincho" panose="02020400000000000000" pitchFamily="18" charset="-128"/>
                                              <a:cs typeface="Times New Roman" panose="02020603050405020304" pitchFamily="18" charset="0"/>
                                            </a:rPr>
                                            <m:t>𝑅𝐸</m:t>
                                          </m:r>
                                        </m:e>
                                        <m:sub>
                                          <m:r>
                                            <a:rPr lang="en-US" sz="1800" i="1">
                                              <a:effectLst/>
                                              <a:latin typeface="Cambria Math" panose="02040503050406030204" pitchFamily="18" charset="0"/>
                                              <a:ea typeface="Yu Mincho" panose="02020400000000000000" pitchFamily="18" charset="-128"/>
                                              <a:cs typeface="Times New Roman" panose="02020603050405020304" pitchFamily="18" charset="0"/>
                                            </a:rPr>
                                            <m:t>𝑗</m:t>
                                          </m:r>
                                        </m:sub>
                                      </m:sSub>
                                    </m:den>
                                  </m:f>
                                </m:e>
                              </m:d>
                            </m:e>
                          </m:nary>
                        </m:e>
                      </m:nary>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		The weighted, expected net value change of a HVRAs.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		More representative than the single equation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a:effectLst/>
                            <a:latin typeface="Cambria Math" panose="02040503050406030204" pitchFamily="18" charset="0"/>
                            <a:ea typeface="Yu Mincho" panose="02020400000000000000" pitchFamily="18" charset="-128"/>
                            <a:cs typeface="Times New Roman" panose="02020603050405020304" pitchFamily="18" charset="0"/>
                          </a:rPr>
                          <m:t>𝑅𝐸</m:t>
                        </m:r>
                      </m:e>
                      <m:sub>
                        <m:r>
                          <a:rPr lang="en-US" sz="1800" i="1">
                            <a:effectLst/>
                            <a:latin typeface="Cambria Math" panose="02040503050406030204" pitchFamily="18" charset="0"/>
                            <a:ea typeface="Yu Mincho" panose="02020400000000000000" pitchFamily="18" charset="-128"/>
                            <a:cs typeface="Times New Roman" panose="02020603050405020304" pitchFamily="18" charset="0"/>
                          </a:rPr>
                          <m:t>𝑗</m:t>
                        </m:r>
                      </m:sub>
                    </m:sSub>
                  </m:oMath>
                </a14:m>
                <a:r>
                  <a:rPr lang="en-US" sz="1800" dirty="0">
                    <a:effectLst/>
                    <a:latin typeface="Calibri" panose="020F0502020204030204" pitchFamily="34" charset="0"/>
                    <a:ea typeface="Yu Mincho" panose="02020400000000000000" pitchFamily="18" charset="-128"/>
                    <a:cs typeface="Times New Roman" panose="02020603050405020304" pitchFamily="18" charset="0"/>
                  </a:rPr>
                  <a:t>= relative extent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B69E2BC4-A66F-4EF3-94F5-CCE7E294F633}"/>
                  </a:ext>
                </a:extLst>
              </p:cNvPr>
              <p:cNvSpPr>
                <a:spLocks noGrp="1" noRot="1" noChangeAspect="1" noMove="1" noResize="1" noEditPoints="1" noAdjustHandles="1" noChangeArrowheads="1" noChangeShapeType="1" noTextEdit="1"/>
              </p:cNvSpPr>
              <p:nvPr>
                <p:ph idx="1"/>
              </p:nvPr>
            </p:nvSpPr>
            <p:spPr>
              <a:blipFill>
                <a:blip r:embed="rId2"/>
                <a:stretch>
                  <a:fillRect l="-290"/>
                </a:stretch>
              </a:blipFill>
            </p:spPr>
            <p:txBody>
              <a:bodyPr/>
              <a:lstStyle/>
              <a:p>
                <a:r>
                  <a:rPr lang="en-US">
                    <a:noFill/>
                  </a:rPr>
                  <a:t> </a:t>
                </a:r>
              </a:p>
            </p:txBody>
          </p:sp>
        </mc:Fallback>
      </mc:AlternateContent>
    </p:spTree>
    <p:extLst>
      <p:ext uri="{BB962C8B-B14F-4D97-AF65-F5344CB8AC3E}">
        <p14:creationId xmlns:p14="http://schemas.microsoft.com/office/powerpoint/2010/main" val="20975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4">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itle 4">
            <a:extLst>
              <a:ext uri="{FF2B5EF4-FFF2-40B4-BE49-F238E27FC236}">
                <a16:creationId xmlns:a16="http://schemas.microsoft.com/office/drawing/2014/main" id="{D7B466D7-6DB9-4A08-A8B1-B6759A5B1775}"/>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3800" dirty="0">
                <a:solidFill>
                  <a:schemeClr val="bg1"/>
                </a:solidFill>
              </a:rPr>
              <a:t>Previous Wildfire History</a:t>
            </a:r>
          </a:p>
        </p:txBody>
      </p:sp>
      <p:cxnSp>
        <p:nvCxnSpPr>
          <p:cNvPr id="27" name="Straight Connector 16">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ext Placeholder 1">
            <a:extLst>
              <a:ext uri="{FF2B5EF4-FFF2-40B4-BE49-F238E27FC236}">
                <a16:creationId xmlns:a16="http://schemas.microsoft.com/office/drawing/2014/main" id="{21528A6D-5F3D-4605-A84F-8E894BE44A03}"/>
              </a:ext>
            </a:extLst>
          </p:cNvPr>
          <p:cNvSpPr>
            <a:spLocks noGrp="1"/>
          </p:cNvSpPr>
          <p:nvPr>
            <p:ph type="body" sz="half" idx="2"/>
          </p:nvPr>
        </p:nvSpPr>
        <p:spPr>
          <a:xfrm>
            <a:off x="897769" y="1909192"/>
            <a:ext cx="4586513" cy="3647710"/>
          </a:xfrm>
        </p:spPr>
        <p:txBody>
          <a:bodyPr vert="horz" lIns="91440" tIns="45720" rIns="91440" bIns="45720" rtlCol="0">
            <a:normAutofit/>
          </a:bodyPr>
          <a:lstStyle/>
          <a:p>
            <a:pPr marL="285750" indent="-228600">
              <a:buFont typeface="Arial" panose="020B0604020202020204" pitchFamily="34" charset="0"/>
              <a:buChar char="•"/>
            </a:pPr>
            <a:r>
              <a:rPr lang="en-US" sz="2000" dirty="0">
                <a:solidFill>
                  <a:schemeClr val="bg1"/>
                </a:solidFill>
              </a:rPr>
              <a:t>Number of Wildfires since 1992</a:t>
            </a:r>
          </a:p>
          <a:p>
            <a:pPr marL="285750" indent="-228600">
              <a:buFont typeface="Arial" panose="020B0604020202020204" pitchFamily="34" charset="0"/>
              <a:buChar char="•"/>
            </a:pPr>
            <a:r>
              <a:rPr lang="en-US" sz="2000" dirty="0">
                <a:solidFill>
                  <a:schemeClr val="bg1"/>
                </a:solidFill>
              </a:rPr>
              <a:t>Amount of Acreage burned since 2000</a:t>
            </a:r>
          </a:p>
          <a:p>
            <a:pPr marL="285750" indent="-228600">
              <a:buFont typeface="Arial" panose="020B0604020202020204" pitchFamily="34" charset="0"/>
              <a:buChar char="•"/>
            </a:pPr>
            <a:r>
              <a:rPr lang="en-US" sz="2000" dirty="0">
                <a:solidFill>
                  <a:schemeClr val="bg1"/>
                </a:solidFill>
              </a:rPr>
              <a:t>Likelihood of wildfire hazard via GIS</a:t>
            </a:r>
          </a:p>
          <a:p>
            <a:pPr marL="285750" indent="-228600">
              <a:buFont typeface="Arial" panose="020B0604020202020204" pitchFamily="34" charset="0"/>
              <a:buChar char="•"/>
            </a:pPr>
            <a:r>
              <a:rPr lang="en-US" sz="2000" dirty="0">
                <a:solidFill>
                  <a:schemeClr val="bg1"/>
                </a:solidFill>
              </a:rPr>
              <a:t>Lightning Strike History</a:t>
            </a:r>
          </a:p>
          <a:p>
            <a:pPr marL="742950" lvl="1" indent="-228600">
              <a:buFont typeface="Arial" panose="020B0604020202020204" pitchFamily="34" charset="0"/>
              <a:buChar char="•"/>
            </a:pPr>
            <a:r>
              <a:rPr lang="en-US" sz="2000" dirty="0">
                <a:solidFill>
                  <a:schemeClr val="bg1"/>
                </a:solidFill>
              </a:rPr>
              <a:t>NOAA</a:t>
            </a:r>
          </a:p>
          <a:p>
            <a:pPr marL="742950" lvl="1" indent="-228600">
              <a:buFont typeface="Arial" panose="020B0604020202020204" pitchFamily="34" charset="0"/>
              <a:buChar char="•"/>
            </a:pPr>
            <a:r>
              <a:rPr lang="en-US" sz="2000" dirty="0">
                <a:solidFill>
                  <a:schemeClr val="bg1"/>
                </a:solidFill>
                <a:effectLst/>
              </a:rPr>
              <a:t>During these two months (July and August), 91% of the total fires were lightning caused (</a:t>
            </a:r>
            <a:r>
              <a:rPr lang="en-US" sz="2000" dirty="0" err="1">
                <a:solidFill>
                  <a:schemeClr val="bg1"/>
                </a:solidFill>
                <a:effectLst/>
              </a:rPr>
              <a:t>Conedera</a:t>
            </a:r>
            <a:r>
              <a:rPr lang="en-US" sz="2000" dirty="0">
                <a:solidFill>
                  <a:schemeClr val="bg1"/>
                </a:solidFill>
                <a:effectLst/>
              </a:rPr>
              <a:t> et al. 2006)</a:t>
            </a:r>
          </a:p>
          <a:p>
            <a:pPr marL="285750" indent="-228600">
              <a:buFont typeface="Arial" panose="020B0604020202020204" pitchFamily="34" charset="0"/>
              <a:buChar char="•"/>
            </a:pPr>
            <a:r>
              <a:rPr lang="en-US" sz="2200" dirty="0">
                <a:solidFill>
                  <a:schemeClr val="bg1"/>
                </a:solidFill>
              </a:rPr>
              <a:t>Map made in R (ggplot2)</a:t>
            </a:r>
            <a:endParaRPr lang="en-US" sz="2200" dirty="0">
              <a:solidFill>
                <a:schemeClr val="bg1"/>
              </a:solidFill>
              <a:effectLst/>
            </a:endParaRPr>
          </a:p>
        </p:txBody>
      </p:sp>
      <p:cxnSp>
        <p:nvCxnSpPr>
          <p:cNvPr id="28" name="Straight Connector 18">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1" name="Content Placeholder 10">
            <a:extLst>
              <a:ext uri="{FF2B5EF4-FFF2-40B4-BE49-F238E27FC236}">
                <a16:creationId xmlns:a16="http://schemas.microsoft.com/office/drawing/2014/main" id="{3498E050-44DC-4200-92EC-E7BD8B119285}"/>
              </a:ext>
            </a:extLst>
          </p:cNvPr>
          <p:cNvPicPr>
            <a:picLocks noGrp="1" noChangeAspect="1"/>
          </p:cNvPicPr>
          <p:nvPr>
            <p:ph idx="1"/>
          </p:nvPr>
        </p:nvPicPr>
        <p:blipFill>
          <a:blip r:embed="rId2"/>
          <a:stretch>
            <a:fillRect/>
          </a:stretch>
        </p:blipFill>
        <p:spPr>
          <a:xfrm>
            <a:off x="6143625" y="1796398"/>
            <a:ext cx="5502117" cy="3787468"/>
          </a:xfrm>
        </p:spPr>
      </p:pic>
    </p:spTree>
    <p:extLst>
      <p:ext uri="{BB962C8B-B14F-4D97-AF65-F5344CB8AC3E}">
        <p14:creationId xmlns:p14="http://schemas.microsoft.com/office/powerpoint/2010/main" val="1506561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4FD-C159-427D-B2F0-A55371A8399E}"/>
              </a:ext>
            </a:extLst>
          </p:cNvPr>
          <p:cNvSpPr>
            <a:spLocks noGrp="1"/>
          </p:cNvSpPr>
          <p:nvPr>
            <p:ph type="title"/>
          </p:nvPr>
        </p:nvSpPr>
        <p:spPr/>
        <p:txBody>
          <a:bodyPr/>
          <a:lstStyle/>
          <a:p>
            <a:r>
              <a:rPr lang="en-US" dirty="0"/>
              <a:t>Types of Home Resistances</a:t>
            </a:r>
          </a:p>
        </p:txBody>
      </p:sp>
      <p:sp>
        <p:nvSpPr>
          <p:cNvPr id="4" name="Text Placeholder 3">
            <a:extLst>
              <a:ext uri="{FF2B5EF4-FFF2-40B4-BE49-F238E27FC236}">
                <a16:creationId xmlns:a16="http://schemas.microsoft.com/office/drawing/2014/main" id="{28406647-8067-418F-B3FC-762F6BCBA340}"/>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Buildings surrounded by zones of non-vegetated areas or areas populated by fire-resistant vegetation are more likely to survive</a:t>
            </a:r>
          </a:p>
          <a:p>
            <a:pPr marL="285750" indent="-285750">
              <a:buFont typeface="Arial" panose="020B0604020202020204" pitchFamily="34" charset="0"/>
              <a:buChar char="•"/>
            </a:pPr>
            <a:r>
              <a:rPr lang="en-US" dirty="0"/>
              <a:t>Using non-combustible/fire-resistant materials should be considered</a:t>
            </a:r>
          </a:p>
        </p:txBody>
      </p:sp>
      <p:pic>
        <p:nvPicPr>
          <p:cNvPr id="1026" name="Picture 2" descr="In a big wildfire, strong winds may carry hot embers or even large flaming firebrands for long distances. Embers can be sucked into soffit vents or land in gutters, where accumulated pine needles or leaves may catch fire. The detail above reduces these risks; the soffit and fascia are noncombustible fiber cement, the roof is concrete tile, and metal flashing laps down into the metal gutter. The rough bottom surface of the tile allows moisture to weep out, but restricts the entry of flame and embers.">
            <a:extLst>
              <a:ext uri="{FF2B5EF4-FFF2-40B4-BE49-F238E27FC236}">
                <a16:creationId xmlns:a16="http://schemas.microsoft.com/office/drawing/2014/main" id="{25AD1518-1312-4AF9-96F3-7601C52DA1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3188" y="1313993"/>
            <a:ext cx="6172200" cy="4220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3575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A81E7530-396C-45F0-92F4-A885648D1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E282EBDE-B469-452C-B59C-E6F966DFBF5F}"/>
              </a:ext>
            </a:extLst>
          </p:cNvPr>
          <p:cNvPicPr>
            <a:picLocks noGrp="1" noChangeAspect="1"/>
          </p:cNvPicPr>
          <p:nvPr>
            <p:ph idx="1"/>
          </p:nvPr>
        </p:nvPicPr>
        <p:blipFill rotWithShape="1">
          <a:blip r:embed="rId2"/>
          <a:srcRect l="2322" r="4742" b="1"/>
          <a:stretch/>
        </p:blipFill>
        <p:spPr>
          <a:xfrm>
            <a:off x="-1" y="1"/>
            <a:ext cx="11588329" cy="6857999"/>
          </a:xfrm>
          <a:prstGeom prst="rect">
            <a:avLst/>
          </a:prstGeom>
        </p:spPr>
      </p:pic>
      <p:sp>
        <p:nvSpPr>
          <p:cNvPr id="9" name="Rectangle 12">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1989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43E0B-BA87-4308-9006-B14057FD47F2}"/>
              </a:ext>
            </a:extLst>
          </p:cNvPr>
          <p:cNvSpPr>
            <a:spLocks noGrp="1"/>
          </p:cNvSpPr>
          <p:nvPr>
            <p:ph type="title"/>
          </p:nvPr>
        </p:nvSpPr>
        <p:spPr>
          <a:xfrm>
            <a:off x="1166649" y="721805"/>
            <a:ext cx="3874686" cy="2147520"/>
          </a:xfrm>
        </p:spPr>
        <p:txBody>
          <a:bodyPr vert="horz" lIns="91440" tIns="45720" rIns="91440" bIns="45720" rtlCol="0" anchor="ctr">
            <a:normAutofit/>
          </a:bodyPr>
          <a:lstStyle/>
          <a:p>
            <a:r>
              <a:rPr lang="en-US" sz="4400">
                <a:solidFill>
                  <a:schemeClr val="bg1"/>
                </a:solidFill>
              </a:rPr>
              <a:t>Defensible Space</a:t>
            </a:r>
          </a:p>
        </p:txBody>
      </p:sp>
      <p:sp>
        <p:nvSpPr>
          <p:cNvPr id="10" name="Rectangle 14">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6">
            <a:extLst>
              <a:ext uri="{FF2B5EF4-FFF2-40B4-BE49-F238E27FC236}">
                <a16:creationId xmlns:a16="http://schemas.microsoft.com/office/drawing/2014/main" id="{81DE8B58-F373-409E-A253-4380A66091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18" name="Rectangle 64">
              <a:extLst>
                <a:ext uri="{FF2B5EF4-FFF2-40B4-BE49-F238E27FC236}">
                  <a16:creationId xmlns:a16="http://schemas.microsoft.com/office/drawing/2014/main" id="{F5ACE265-D22D-48CC-99DE-EB81AE922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6FE80EEA-F4ED-4436-8861-0BEAAEFE76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C3642BC8-86E8-47D0-8846-3E4D49E4B4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82D35214-3634-4180-BF0E-45B614516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15BE89E6-3D1C-42B5-A950-E72889F8BB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473771CC-5097-4E08-9606-24B0BC9A0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BE872634-00DA-47BD-880D-5C05FFADC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4F151F5C-DE9B-460E-BC51-471F4A8A5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34557B8A-4D2F-4D0D-B746-59EA85318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C764CD8E-E409-4E9B-8E87-746DDE36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8E27A01D-2F01-4286-9453-3FBF6E84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460487A5-12EB-422E-9588-8FF06FAF73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7D522D20-C9F7-4B34-9066-4B43ADAAB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97B04F2C-295B-447A-8941-0AD4F55516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17D7FF91-B366-4534-B9B4-5710926EE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B5B8116C-ADD9-4826-9C37-270377E8F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22D01D96-8DB8-40BF-83AC-4CA49EC26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44B584CD-5E60-4B15-847C-B30D15DA1A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CF2BB7DC-B968-4F0B-9748-BF0E6E297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CF12C159-3F09-4861-9450-ECD5DB310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38">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4CB2ACE4-993C-4866-BA79-4B9AFB8204F0}"/>
              </a:ext>
            </a:extLst>
          </p:cNvPr>
          <p:cNvSpPr>
            <a:spLocks noGrp="1"/>
          </p:cNvSpPr>
          <p:nvPr>
            <p:ph type="body" sz="half" idx="2"/>
          </p:nvPr>
        </p:nvSpPr>
        <p:spPr>
          <a:xfrm>
            <a:off x="1166649" y="3379979"/>
            <a:ext cx="3874685" cy="3186359"/>
          </a:xfrm>
        </p:spPr>
        <p:txBody>
          <a:bodyPr vert="horz" lIns="91440" tIns="45720" rIns="91440" bIns="45720" rtlCol="0" anchor="ctr">
            <a:normAutofit/>
          </a:bodyPr>
          <a:lstStyle/>
          <a:p>
            <a:pPr marL="285750" indent="-228600">
              <a:buFont typeface="Arial" panose="020B0604020202020204" pitchFamily="34" charset="0"/>
              <a:buChar char="•"/>
            </a:pPr>
            <a:r>
              <a:rPr lang="en-US" sz="1800" dirty="0">
                <a:solidFill>
                  <a:schemeClr val="bg1"/>
                </a:solidFill>
              </a:rPr>
              <a:t>A defensible space is an area around a building in which vegetation, debris, and other types of combustible fuels have been treated, cleared, or reduced to slow the spread of fire to and from the building</a:t>
            </a:r>
          </a:p>
          <a:p>
            <a:pPr marL="285750" indent="-228600">
              <a:buFont typeface="Arial" panose="020B0604020202020204" pitchFamily="34" charset="0"/>
              <a:buChar char="•"/>
            </a:pPr>
            <a:r>
              <a:rPr lang="en-US" sz="1800" dirty="0">
                <a:solidFill>
                  <a:schemeClr val="bg1"/>
                </a:solidFill>
              </a:rPr>
              <a:t>Can be measured via imaging</a:t>
            </a:r>
          </a:p>
        </p:txBody>
      </p:sp>
    </p:spTree>
    <p:extLst>
      <p:ext uri="{BB962C8B-B14F-4D97-AF65-F5344CB8AC3E}">
        <p14:creationId xmlns:p14="http://schemas.microsoft.com/office/powerpoint/2010/main" val="2762500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03D280-DF2F-4B02-963D-57AC53946591}"/>
              </a:ext>
            </a:extLst>
          </p:cNvPr>
          <p:cNvSpPr>
            <a:spLocks noGrp="1"/>
          </p:cNvSpPr>
          <p:nvPr>
            <p:ph type="title"/>
          </p:nvPr>
        </p:nvSpPr>
        <p:spPr/>
        <p:txBody>
          <a:bodyPr/>
          <a:lstStyle/>
          <a:p>
            <a:r>
              <a:rPr lang="en-US" dirty="0"/>
              <a:t>Sources</a:t>
            </a:r>
          </a:p>
        </p:txBody>
      </p:sp>
      <p:sp>
        <p:nvSpPr>
          <p:cNvPr id="6" name="Content Placeholder 5">
            <a:extLst>
              <a:ext uri="{FF2B5EF4-FFF2-40B4-BE49-F238E27FC236}">
                <a16:creationId xmlns:a16="http://schemas.microsoft.com/office/drawing/2014/main" id="{92296189-664C-43BC-8E01-F6E0DD227890}"/>
              </a:ext>
            </a:extLst>
          </p:cNvPr>
          <p:cNvSpPr>
            <a:spLocks noGrp="1"/>
          </p:cNvSpPr>
          <p:nvPr>
            <p:ph idx="1"/>
          </p:nvPr>
        </p:nvSpPr>
        <p:spPr>
          <a:xfrm>
            <a:off x="838200" y="1825625"/>
            <a:ext cx="10515600" cy="4912526"/>
          </a:xfrm>
        </p:spPr>
        <p:txBody>
          <a:bodyPr/>
          <a:lstStyle/>
          <a:p>
            <a:pPr marL="0" marR="0">
              <a:lnSpc>
                <a:spcPct val="107000"/>
              </a:lnSpc>
              <a:spcBef>
                <a:spcPts val="0"/>
              </a:spcBef>
              <a:spcAft>
                <a:spcPts val="80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https://www.fs.fed.us/rm/pubs/rmrs_gtr315.pdf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https://www.firelab.org/sites/default/files/images/downloads/ArcFuels-help/Content/02Toolbar/05-05%20-Risk.htm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https://www.kaggle.com/captcalculator/wildfire-exploratory-analysis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https://landfire.cr.usgs.gov/viewer/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https://www.fs.fed.us/psw/publications/knapp/psw_2017_knapp001_estes.pdf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7"/>
              </a:rPr>
              <a:t>https://www.ncbi.nlm.nih.gov/pmc/articles/PMC5313183/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8"/>
              </a:rPr>
              <a:t>https://hal.archives-ouvertes.fr/hal-00860797/document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9"/>
              </a:rPr>
              <a:t>https://twitter.com/cstats1/status/1326571601765216257</a:t>
            </a:r>
            <a:endPar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10"/>
              </a:rPr>
              <a:t>https://www.fema.gov/media-library-data/20130726-1728-25045-1351/home_builders_guide_to_construction_in_wildfire_zones.pdf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US" sz="18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11"/>
              </a:rPr>
              <a:t>https://www.remodeling.hw.net/business/construction/wildfire-resistance-focus-on-the-roof-edge_o</a:t>
            </a:r>
            <a:endParaRPr lang="en-US" sz="1800"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endParaRPr lang="en-US" sz="1800"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0232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438</Words>
  <Application>Microsoft Office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Office Theme</vt:lpstr>
      <vt:lpstr>Wildfire Prevention – Farmer’s Insurance</vt:lpstr>
      <vt:lpstr>Possible Factors to Consider</vt:lpstr>
      <vt:lpstr>The Weighted Expected Net Value Change</vt:lpstr>
      <vt:lpstr>Previous Wildfire History</vt:lpstr>
      <vt:lpstr>Types of Home Resistances</vt:lpstr>
      <vt:lpstr>Defensible Space</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Wildfire Prevention – Farmer’s Insurance</dc:title>
  <dc:creator>Matthias Quinn</dc:creator>
  <cp:lastModifiedBy>Matthias Quinn</cp:lastModifiedBy>
  <cp:revision>1</cp:revision>
  <dcterms:created xsi:type="dcterms:W3CDTF">2020-11-19T21:10:58Z</dcterms:created>
  <dcterms:modified xsi:type="dcterms:W3CDTF">2020-11-19T21:13:45Z</dcterms:modified>
</cp:coreProperties>
</file>