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Quinn" userId="2d474aaa2186e9c7" providerId="LiveId" clId="{779ADDDC-4A4A-4917-BBD4-2490D278F29C}"/>
    <pc:docChg chg="undo custSel mod addSld delSld modSld sldOrd">
      <pc:chgData name="Matthias Quinn" userId="2d474aaa2186e9c7" providerId="LiveId" clId="{779ADDDC-4A4A-4917-BBD4-2490D278F29C}" dt="2020-11-16T23:55:01.508" v="239" actId="20577"/>
      <pc:docMkLst>
        <pc:docMk/>
      </pc:docMkLst>
      <pc:sldChg chg="addSp delSp modSp mod setClrOvrMap">
        <pc:chgData name="Matthias Quinn" userId="2d474aaa2186e9c7" providerId="LiveId" clId="{779ADDDC-4A4A-4917-BBD4-2490D278F29C}" dt="2020-11-16T23:36:18.551" v="156" actId="20577"/>
        <pc:sldMkLst>
          <pc:docMk/>
          <pc:sldMk cId="55834379" sldId="256"/>
        </pc:sldMkLst>
        <pc:spChg chg="mod">
          <ac:chgData name="Matthias Quinn" userId="2d474aaa2186e9c7" providerId="LiveId" clId="{779ADDDC-4A4A-4917-BBD4-2490D278F29C}" dt="2020-11-16T23:36:18.551" v="156" actId="20577"/>
          <ac:spMkLst>
            <pc:docMk/>
            <pc:sldMk cId="55834379" sldId="256"/>
            <ac:spMk id="2" creationId="{3ABBA61F-CFDE-433D-9CDF-8DE461E470B4}"/>
          </ac:spMkLst>
        </pc:spChg>
        <pc:spChg chg="mod">
          <ac:chgData name="Matthias Quinn" userId="2d474aaa2186e9c7" providerId="LiveId" clId="{779ADDDC-4A4A-4917-BBD4-2490D278F29C}" dt="2020-11-12T23:31:50.506" v="79" actId="26606"/>
          <ac:spMkLst>
            <pc:docMk/>
            <pc:sldMk cId="55834379" sldId="256"/>
            <ac:spMk id="3" creationId="{85FD2158-CFCE-4428-B205-DB11740AC53E}"/>
          </ac:spMkLst>
        </pc:spChg>
        <pc:spChg chg="add del">
          <ac:chgData name="Matthias Quinn" userId="2d474aaa2186e9c7" providerId="LiveId" clId="{779ADDDC-4A4A-4917-BBD4-2490D278F29C}" dt="2020-11-12T23:31:50.506" v="79" actId="26606"/>
          <ac:spMkLst>
            <pc:docMk/>
            <pc:sldMk cId="55834379" sldId="256"/>
            <ac:spMk id="9" creationId="{87CC2527-562A-4F69-B487-4371E5B243E7}"/>
          </ac:spMkLst>
        </pc:spChg>
        <pc:spChg chg="add del">
          <ac:chgData name="Matthias Quinn" userId="2d474aaa2186e9c7" providerId="LiveId" clId="{779ADDDC-4A4A-4917-BBD4-2490D278F29C}" dt="2020-11-12T23:31:50.472" v="78" actId="26606"/>
          <ac:spMkLst>
            <pc:docMk/>
            <pc:sldMk cId="55834379" sldId="256"/>
            <ac:spMk id="16" creationId="{5A59F003-E00A-43F9-91DC-CC54E3B87466}"/>
          </ac:spMkLst>
        </pc:spChg>
        <pc:spChg chg="add del">
          <ac:chgData name="Matthias Quinn" userId="2d474aaa2186e9c7" providerId="LiveId" clId="{779ADDDC-4A4A-4917-BBD4-2490D278F29C}" dt="2020-11-12T23:31:50.472" v="78" actId="26606"/>
          <ac:spMkLst>
            <pc:docMk/>
            <pc:sldMk cId="55834379" sldId="256"/>
            <ac:spMk id="18" creationId="{D74A4382-E3AD-430A-9A1F-DFA3E0E77A7D}"/>
          </ac:spMkLst>
        </pc:spChg>
        <pc:spChg chg="add del">
          <ac:chgData name="Matthias Quinn" userId="2d474aaa2186e9c7" providerId="LiveId" clId="{779ADDDC-4A4A-4917-BBD4-2490D278F29C}" dt="2020-11-12T23:31:50.472" v="78" actId="26606"/>
          <ac:spMkLst>
            <pc:docMk/>
            <pc:sldMk cId="55834379" sldId="256"/>
            <ac:spMk id="20" creationId="{79F40191-0F44-4FD1-82CC-ACB507C14BE6}"/>
          </ac:spMkLst>
        </pc:spChg>
        <pc:spChg chg="add">
          <ac:chgData name="Matthias Quinn" userId="2d474aaa2186e9c7" providerId="LiveId" clId="{779ADDDC-4A4A-4917-BBD4-2490D278F29C}" dt="2020-11-12T23:31:50.506" v="79" actId="26606"/>
          <ac:spMkLst>
            <pc:docMk/>
            <pc:sldMk cId="55834379" sldId="256"/>
            <ac:spMk id="22" creationId="{08C9B587-E65E-4B52-B37C-ABEBB6E87928}"/>
          </ac:spMkLst>
        </pc:spChg>
        <pc:spChg chg="add">
          <ac:chgData name="Matthias Quinn" userId="2d474aaa2186e9c7" providerId="LiveId" clId="{779ADDDC-4A4A-4917-BBD4-2490D278F29C}" dt="2020-11-12T23:31:50.506" v="79" actId="26606"/>
          <ac:spMkLst>
            <pc:docMk/>
            <pc:sldMk cId="55834379" sldId="256"/>
            <ac:spMk id="23" creationId="{E91DC736-0EF8-4F87-9146-EBF1D2EE4D3D}"/>
          </ac:spMkLst>
        </pc:spChg>
        <pc:spChg chg="add">
          <ac:chgData name="Matthias Quinn" userId="2d474aaa2186e9c7" providerId="LiveId" clId="{779ADDDC-4A4A-4917-BBD4-2490D278F29C}" dt="2020-11-12T23:31:50.506" v="79" actId="26606"/>
          <ac:spMkLst>
            <pc:docMk/>
            <pc:sldMk cId="55834379" sldId="256"/>
            <ac:spMk id="24" creationId="{097CD68E-23E3-4007-8847-CD0944C4F7BE}"/>
          </ac:spMkLst>
        </pc:spChg>
        <pc:spChg chg="add">
          <ac:chgData name="Matthias Quinn" userId="2d474aaa2186e9c7" providerId="LiveId" clId="{779ADDDC-4A4A-4917-BBD4-2490D278F29C}" dt="2020-11-12T23:31:50.506" v="79" actId="26606"/>
          <ac:spMkLst>
            <pc:docMk/>
            <pc:sldMk cId="55834379" sldId="256"/>
            <ac:spMk id="25" creationId="{AF2F604E-43BE-4DC3-B983-E071523364F8}"/>
          </ac:spMkLst>
        </pc:spChg>
        <pc:picChg chg="mod">
          <ac:chgData name="Matthias Quinn" userId="2d474aaa2186e9c7" providerId="LiveId" clId="{779ADDDC-4A4A-4917-BBD4-2490D278F29C}" dt="2020-11-12T23:31:50.506" v="79" actId="26606"/>
          <ac:picMkLst>
            <pc:docMk/>
            <pc:sldMk cId="55834379" sldId="256"/>
            <ac:picMk id="5" creationId="{D0ACAB21-9D56-41D7-B03C-C5A970AD3B57}"/>
          </ac:picMkLst>
        </pc:picChg>
        <pc:cxnChg chg="add del">
          <ac:chgData name="Matthias Quinn" userId="2d474aaa2186e9c7" providerId="LiveId" clId="{779ADDDC-4A4A-4917-BBD4-2490D278F29C}" dt="2020-11-12T23:31:50.506" v="79" actId="26606"/>
          <ac:cxnSpMkLst>
            <pc:docMk/>
            <pc:sldMk cId="55834379" sldId="256"/>
            <ac:cxnSpMk id="11" creationId="{BCDAEC91-5BCE-4B55-9CC0-43EF94CB734B}"/>
          </ac:cxnSpMkLst>
        </pc:cxnChg>
      </pc:sldChg>
      <pc:sldChg chg="addSp delSp modSp mod ord modClrScheme delDesignElem chgLayout">
        <pc:chgData name="Matthias Quinn" userId="2d474aaa2186e9c7" providerId="LiveId" clId="{779ADDDC-4A4A-4917-BBD4-2490D278F29C}" dt="2020-11-16T23:47:09.890" v="186"/>
        <pc:sldMkLst>
          <pc:docMk/>
          <pc:sldMk cId="2733015701" sldId="257"/>
        </pc:sldMkLst>
        <pc:spChg chg="del mod ord">
          <ac:chgData name="Matthias Quinn" userId="2d474aaa2186e9c7" providerId="LiveId" clId="{779ADDDC-4A4A-4917-BBD4-2490D278F29C}" dt="2020-11-12T23:25:43.697" v="0" actId="700"/>
          <ac:spMkLst>
            <pc:docMk/>
            <pc:sldMk cId="2733015701" sldId="257"/>
            <ac:spMk id="2" creationId="{F38A648C-AB66-40FF-9924-4F8E981D4D43}"/>
          </ac:spMkLst>
        </pc:spChg>
        <pc:spChg chg="del mod ord">
          <ac:chgData name="Matthias Quinn" userId="2d474aaa2186e9c7" providerId="LiveId" clId="{779ADDDC-4A4A-4917-BBD4-2490D278F29C}" dt="2020-11-12T23:25:43.697" v="0" actId="700"/>
          <ac:spMkLst>
            <pc:docMk/>
            <pc:sldMk cId="2733015701" sldId="257"/>
            <ac:spMk id="3" creationId="{C4AE0E35-9597-47EF-B37C-75D102B1BC97}"/>
          </ac:spMkLst>
        </pc:spChg>
        <pc:spChg chg="add mod ord">
          <ac:chgData name="Matthias Quinn" userId="2d474aaa2186e9c7" providerId="LiveId" clId="{779ADDDC-4A4A-4917-BBD4-2490D278F29C}" dt="2020-11-12T23:25:51.835" v="23" actId="20577"/>
          <ac:spMkLst>
            <pc:docMk/>
            <pc:sldMk cId="2733015701" sldId="257"/>
            <ac:spMk id="4" creationId="{472867FD-17D8-42C7-B81D-39C513BFF995}"/>
          </ac:spMkLst>
        </pc:spChg>
        <pc:spChg chg="add mod ord">
          <ac:chgData name="Matthias Quinn" userId="2d474aaa2186e9c7" providerId="LiveId" clId="{779ADDDC-4A4A-4917-BBD4-2490D278F29C}" dt="2020-11-12T23:25:43.697" v="0" actId="700"/>
          <ac:spMkLst>
            <pc:docMk/>
            <pc:sldMk cId="2733015701" sldId="257"/>
            <ac:spMk id="5" creationId="{92C1D056-018D-4BB2-AA2A-25B1F4002147}"/>
          </ac:spMkLst>
        </pc:spChg>
        <pc:spChg chg="add mod ord">
          <ac:chgData name="Matthias Quinn" userId="2d474aaa2186e9c7" providerId="LiveId" clId="{779ADDDC-4A4A-4917-BBD4-2490D278F29C}" dt="2020-11-12T23:29:37.416" v="76" actId="20577"/>
          <ac:spMkLst>
            <pc:docMk/>
            <pc:sldMk cId="2733015701" sldId="257"/>
            <ac:spMk id="6" creationId="{D3A61D72-AACC-469C-AD3C-6DAF55AEB330}"/>
          </ac:spMkLst>
        </pc:spChg>
        <pc:spChg chg="del">
          <ac:chgData name="Matthias Quinn" userId="2d474aaa2186e9c7" providerId="LiveId" clId="{779ADDDC-4A4A-4917-BBD4-2490D278F29C}" dt="2020-11-12T23:25:43.697" v="0" actId="700"/>
          <ac:spMkLst>
            <pc:docMk/>
            <pc:sldMk cId="2733015701" sldId="257"/>
            <ac:spMk id="8" creationId="{907EF6B7-1338-4443-8C46-6A318D952DFD}"/>
          </ac:spMkLst>
        </pc:spChg>
        <pc:spChg chg="del">
          <ac:chgData name="Matthias Quinn" userId="2d474aaa2186e9c7" providerId="LiveId" clId="{779ADDDC-4A4A-4917-BBD4-2490D278F29C}" dt="2020-11-12T23:25:43.697" v="0" actId="700"/>
          <ac:spMkLst>
            <pc:docMk/>
            <pc:sldMk cId="2733015701" sldId="257"/>
            <ac:spMk id="10" creationId="{DAAE4CDD-124C-4DCF-9584-B6033B545DD5}"/>
          </ac:spMkLst>
        </pc:spChg>
        <pc:spChg chg="del">
          <ac:chgData name="Matthias Quinn" userId="2d474aaa2186e9c7" providerId="LiveId" clId="{779ADDDC-4A4A-4917-BBD4-2490D278F29C}" dt="2020-11-12T23:25:43.697" v="0" actId="700"/>
          <ac:spMkLst>
            <pc:docMk/>
            <pc:sldMk cId="2733015701" sldId="257"/>
            <ac:spMk id="12" creationId="{081E4A58-353D-44AE-B2FC-2A74E2E400F7}"/>
          </ac:spMkLst>
        </pc:spChg>
      </pc:sldChg>
      <pc:sldChg chg="addSp delSp modSp new mod modClrScheme chgLayout">
        <pc:chgData name="Matthias Quinn" userId="2d474aaa2186e9c7" providerId="LiveId" clId="{779ADDDC-4A4A-4917-BBD4-2490D278F29C}" dt="2020-11-16T23:43:42.374" v="184" actId="20577"/>
        <pc:sldMkLst>
          <pc:docMk/>
          <pc:sldMk cId="1506561070" sldId="258"/>
        </pc:sldMkLst>
        <pc:spChg chg="del mod ord">
          <ac:chgData name="Matthias Quinn" userId="2d474aaa2186e9c7" providerId="LiveId" clId="{779ADDDC-4A4A-4917-BBD4-2490D278F29C}" dt="2020-11-16T23:43:28.527" v="157" actId="700"/>
          <ac:spMkLst>
            <pc:docMk/>
            <pc:sldMk cId="1506561070" sldId="258"/>
            <ac:spMk id="2" creationId="{E30B729A-33F8-4F76-9E43-D50B5F912738}"/>
          </ac:spMkLst>
        </pc:spChg>
        <pc:spChg chg="del mod ord">
          <ac:chgData name="Matthias Quinn" userId="2d474aaa2186e9c7" providerId="LiveId" clId="{779ADDDC-4A4A-4917-BBD4-2490D278F29C}" dt="2020-11-16T23:43:28.527" v="157" actId="700"/>
          <ac:spMkLst>
            <pc:docMk/>
            <pc:sldMk cId="1506561070" sldId="258"/>
            <ac:spMk id="3" creationId="{6A817370-8B8D-4F7E-A9C4-B9D8AE31DB4F}"/>
          </ac:spMkLst>
        </pc:spChg>
        <pc:spChg chg="del">
          <ac:chgData name="Matthias Quinn" userId="2d474aaa2186e9c7" providerId="LiveId" clId="{779ADDDC-4A4A-4917-BBD4-2490D278F29C}" dt="2020-11-16T23:43:28.527" v="157" actId="700"/>
          <ac:spMkLst>
            <pc:docMk/>
            <pc:sldMk cId="1506561070" sldId="258"/>
            <ac:spMk id="4" creationId="{7D24EB02-A5F3-49EB-BF5F-3F0F6362452B}"/>
          </ac:spMkLst>
        </pc:spChg>
        <pc:spChg chg="add mod ord">
          <ac:chgData name="Matthias Quinn" userId="2d474aaa2186e9c7" providerId="LiveId" clId="{779ADDDC-4A4A-4917-BBD4-2490D278F29C}" dt="2020-11-16T23:43:42.374" v="184" actId="20577"/>
          <ac:spMkLst>
            <pc:docMk/>
            <pc:sldMk cId="1506561070" sldId="258"/>
            <ac:spMk id="5" creationId="{D7B466D7-6DB9-4A08-A8B1-B6759A5B1775}"/>
          </ac:spMkLst>
        </pc:spChg>
        <pc:spChg chg="add mod ord">
          <ac:chgData name="Matthias Quinn" userId="2d474aaa2186e9c7" providerId="LiveId" clId="{779ADDDC-4A4A-4917-BBD4-2490D278F29C}" dt="2020-11-16T23:43:28.527" v="157" actId="700"/>
          <ac:spMkLst>
            <pc:docMk/>
            <pc:sldMk cId="1506561070" sldId="258"/>
            <ac:spMk id="6" creationId="{0424CB49-E29F-4FFA-A9D0-22FB807DCAF4}"/>
          </ac:spMkLst>
        </pc:spChg>
      </pc:sldChg>
      <pc:sldChg chg="modSp new mod">
        <pc:chgData name="Matthias Quinn" userId="2d474aaa2186e9c7" providerId="LiveId" clId="{779ADDDC-4A4A-4917-BBD4-2490D278F29C}" dt="2020-11-16T23:55:01.508" v="239" actId="20577"/>
        <pc:sldMkLst>
          <pc:docMk/>
          <pc:sldMk cId="3003575040" sldId="259"/>
        </pc:sldMkLst>
        <pc:spChg chg="mod">
          <ac:chgData name="Matthias Quinn" userId="2d474aaa2186e9c7" providerId="LiveId" clId="{779ADDDC-4A4A-4917-BBD4-2490D278F29C}" dt="2020-11-16T23:55:01.508" v="239" actId="20577"/>
          <ac:spMkLst>
            <pc:docMk/>
            <pc:sldMk cId="3003575040" sldId="259"/>
            <ac:spMk id="2" creationId="{092054FD-C159-427D-B2F0-A55371A8399E}"/>
          </ac:spMkLst>
        </pc:spChg>
      </pc:sldChg>
      <pc:sldChg chg="addSp delSp modSp new mod modClrScheme chgLayout">
        <pc:chgData name="Matthias Quinn" userId="2d474aaa2186e9c7" providerId="LiveId" clId="{779ADDDC-4A4A-4917-BBD4-2490D278F29C}" dt="2020-11-16T23:35:55.597" v="99" actId="20577"/>
        <pc:sldMkLst>
          <pc:docMk/>
          <pc:sldMk cId="1280232097" sldId="260"/>
        </pc:sldMkLst>
        <pc:spChg chg="del mod ord">
          <ac:chgData name="Matthias Quinn" userId="2d474aaa2186e9c7" providerId="LiveId" clId="{779ADDDC-4A4A-4917-BBD4-2490D278F29C}" dt="2020-11-16T23:35:16.169" v="85" actId="700"/>
          <ac:spMkLst>
            <pc:docMk/>
            <pc:sldMk cId="1280232097" sldId="260"/>
            <ac:spMk id="2" creationId="{88EFAAC4-D024-4D14-AA47-DBB844FB1094}"/>
          </ac:spMkLst>
        </pc:spChg>
        <pc:spChg chg="del mod ord">
          <ac:chgData name="Matthias Quinn" userId="2d474aaa2186e9c7" providerId="LiveId" clId="{779ADDDC-4A4A-4917-BBD4-2490D278F29C}" dt="2020-11-16T23:35:16.169" v="85" actId="700"/>
          <ac:spMkLst>
            <pc:docMk/>
            <pc:sldMk cId="1280232097" sldId="260"/>
            <ac:spMk id="3" creationId="{F1CC9431-A4A5-4400-B011-AAA0A20F15C9}"/>
          </ac:spMkLst>
        </pc:spChg>
        <pc:spChg chg="del">
          <ac:chgData name="Matthias Quinn" userId="2d474aaa2186e9c7" providerId="LiveId" clId="{779ADDDC-4A4A-4917-BBD4-2490D278F29C}" dt="2020-11-16T23:35:16.169" v="85" actId="700"/>
          <ac:spMkLst>
            <pc:docMk/>
            <pc:sldMk cId="1280232097" sldId="260"/>
            <ac:spMk id="4" creationId="{927498EA-1038-41F7-B3AE-5126B72A767E}"/>
          </ac:spMkLst>
        </pc:spChg>
        <pc:spChg chg="add mod ord">
          <ac:chgData name="Matthias Quinn" userId="2d474aaa2186e9c7" providerId="LiveId" clId="{779ADDDC-4A4A-4917-BBD4-2490D278F29C}" dt="2020-11-16T23:35:43.223" v="96" actId="20577"/>
          <ac:spMkLst>
            <pc:docMk/>
            <pc:sldMk cId="1280232097" sldId="260"/>
            <ac:spMk id="5" creationId="{DA03D280-DF2F-4B02-963D-57AC53946591}"/>
          </ac:spMkLst>
        </pc:spChg>
        <pc:spChg chg="add mod ord">
          <ac:chgData name="Matthias Quinn" userId="2d474aaa2186e9c7" providerId="LiveId" clId="{779ADDDC-4A4A-4917-BBD4-2490D278F29C}" dt="2020-11-16T23:35:55.597" v="99" actId="20577"/>
          <ac:spMkLst>
            <pc:docMk/>
            <pc:sldMk cId="1280232097" sldId="260"/>
            <ac:spMk id="6" creationId="{92296189-664C-43BC-8E01-F6E0DD227890}"/>
          </ac:spMkLst>
        </pc:spChg>
      </pc:sldChg>
      <pc:sldChg chg="new del">
        <pc:chgData name="Matthias Quinn" userId="2d474aaa2186e9c7" providerId="LiveId" clId="{779ADDDC-4A4A-4917-BBD4-2490D278F29C}" dt="2020-11-16T23:35:04.402" v="84" actId="47"/>
        <pc:sldMkLst>
          <pc:docMk/>
          <pc:sldMk cId="93245555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931E-6F12-4630-A743-BB7E7EC95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3458-69EB-4D30-82E8-7B83ACFB4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7B65-C1D9-4698-9688-B700DDA3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352F4-2ED3-484E-837A-4BCB1EA0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0841-C232-4545-9B1D-DA2408D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EF53-2F05-408C-A0A9-9DBC1B2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ADC03-F234-4BA4-8B92-94482C0B7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01CB-CE5E-4315-A1C1-8FC57E10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8AAB-96A3-44DD-B2B1-F1805A38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B029-B1CD-4A6C-96A4-F26DAE5E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54DDB-4386-4111-BDD6-F829A13F0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D2028-7C1C-4C8E-BA07-B08C2530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26A03-8005-47C1-8DD9-3011E3D5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62ED-9F6A-42C0-A4E0-72A43A8B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844B-C823-4551-83D3-2D4BA31D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9FE2-D4FC-404D-B6EB-A92BC072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AA77-CE21-4CD9-93BB-7029DA7E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DC98-3D4D-4F87-85B4-5B5ACED3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F7D2-B2A2-42F1-BB4B-DC0CD7FC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CD32-62B1-4385-B1C8-72861379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9CCB-AFEF-4054-A511-7E5F1587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FA41C-E30F-4FCA-B9B5-E0BC2A91E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7799-AA09-4A0A-9F7D-2515ABA5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939EE-049A-4A03-9CBB-1DA32705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AEAF-89E0-414A-8180-79A8692A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C3F5-83BB-4F86-BA2A-3621CA8F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0FEB-0085-4806-91E3-8E8F6D553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C991C-6EE9-4DA8-8B0C-BDB215379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F1660-82C5-40AE-9B08-21A57E0B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FEEC4-BB64-4E81-9730-191A0234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FF23D-997E-4838-846D-AA980729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895B-3524-4F58-B593-C412E7CC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5A2B-D870-4034-A0AA-1EE71CA9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1F157-E1F3-4709-9C0D-F2B993301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D0772-DCAE-4B63-A291-8B54F6F61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B81FB-D7A2-43B9-AB21-31DF75184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943B2-0685-4D52-B34F-EE5CC41C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01CF2-F75A-4E23-AB0E-04ACE253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17075-8D89-40AB-8531-F4E85C7D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CAC3-4AA2-44D3-B311-1FC58AED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C19FD-B117-4A83-9E89-A9C3E20B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CEC15-D894-46F3-BAE3-F4B3B2EA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7FEBA-D6AF-439F-8B32-7CF97EA9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9FD2A-3555-4A17-AF50-903AB1B8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E3C15-75D4-4C25-BD79-8BBE589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1347-4C73-4597-909E-F4F8D3C4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BEA1-CC54-42DC-95CC-BA7C01D0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DA87-C9C5-434C-BD28-1F76FD06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5F230-F8CB-4144-876D-DCCEF20D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B76A-F720-4850-9E90-4EE57986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E8B6D-B8C1-4D55-A08C-800D38B6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7EF0-DE2C-4A32-B182-05B96BD8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4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5540-5268-4D3F-9DD6-2EDF97B9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F5DDD-C693-4B00-96E6-71214BC38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59401-9179-43BF-8205-A65821D5B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B5092-72AC-453B-BAB6-5394790B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AB56-9F7A-4C3A-8DDB-202AC543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07E26-EDCB-4640-AF48-155C7EE4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8C0C7-F18A-4C26-BA28-7597821E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369DC-524D-406C-8108-E4642CFD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8567-B5C3-422A-BDEE-15F218AA9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8DB1-FB16-47A0-B98F-D686EBE83962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99034-3F63-4899-B299-A27F399D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C34E5-8551-47B2-8490-2C94B6483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0A57-DE58-4135-8B95-EA6C7552A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al.archives-ouvertes.fr/hal-00860797/document" TargetMode="External"/><Relationship Id="rId3" Type="http://schemas.openxmlformats.org/officeDocument/2006/relationships/hyperlink" Target="https://www.firelab.org/sites/default/files/images/downloads/ArcFuels-help/Content/02Toolbar/05-05%20-Risk.htm" TargetMode="External"/><Relationship Id="rId7" Type="http://schemas.openxmlformats.org/officeDocument/2006/relationships/hyperlink" Target="https://www.ncbi.nlm.nih.gov/pmc/articles/PMC5313183/" TargetMode="External"/><Relationship Id="rId2" Type="http://schemas.openxmlformats.org/officeDocument/2006/relationships/hyperlink" Target="https://www.fs.fed.us/rm/pubs/rmrs_gtr31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s.fed.us/psw/publications/knapp/psw_2017_knapp001_estes.pdf" TargetMode="External"/><Relationship Id="rId5" Type="http://schemas.openxmlformats.org/officeDocument/2006/relationships/hyperlink" Target="https://landfire.cr.usgs.gov/viewer/" TargetMode="External"/><Relationship Id="rId4" Type="http://schemas.openxmlformats.org/officeDocument/2006/relationships/hyperlink" Target="https://www.kaggle.com/captcalculator/wildfire-exploratory-analysis" TargetMode="External"/><Relationship Id="rId9" Type="http://schemas.openxmlformats.org/officeDocument/2006/relationships/hyperlink" Target="https://twitter.com/cstats1/status/13265716017652162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CAB21-9D56-41D7-B03C-C5A970AD3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4968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A61F-CFDE-433D-9CDF-8DE461E47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Wildfire Prevention – Farmer’s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D2158-CFCE-4428-B205-DB11740AC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 Matt Q.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B466D7-6DB9-4A08-A8B1-B6759A5B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Wildfire History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4CB49-E29F-4FFA-A9D0-22FB807D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6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4FD-C159-427D-B2F0-A55371A8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Home </a:t>
            </a:r>
            <a:r>
              <a:rPr lang="en-US" dirty="0" err="1"/>
              <a:t>Resistants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716E-4B25-4599-9923-40CA743A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06647-8067-418F-B3FC-762F6BCBA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867FD-17D8-42C7-B81D-39C513BF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C1D056-018D-4BB2-AA2A-25B1F400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A61D72-AACC-469C-AD3C-6DAF55AEB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Climate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loss worth the premium?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1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03D280-DF2F-4B02-963D-57AC5394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96189-664C-43BC-8E01-F6E0DD22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https://www.fs.fed.us/rm/pubs/rmrs_gtr315.pdf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https://www.firelab.org/sites/default/files/images/downloads/ArcFuels-help/Content/02Toolbar/05-05%20-Risk.htm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https://www.kaggle.com/captcalculator/wildfire-exploratory-analysis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https://landfire.cr.usgs.gov/viewer/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https://www.fs.fed.us/psw/publications/knapp/psw_2017_knapp001_estes.pdf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https://www.ncbi.nlm.nih.gov/pmc/articles/PMC5313183/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https://hal.archives-ouvertes.fr/hal-00860797/document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https://twitter.com/cstats1/status/1326571601765216257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3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Wildfire Prevention – Farmer’s Prevention</vt:lpstr>
      <vt:lpstr>Previous Wildfire History</vt:lpstr>
      <vt:lpstr>Types of Home Resistants</vt:lpstr>
      <vt:lpstr>Limitations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Farmer’s Insurance Presentation</dc:title>
  <dc:creator>Matthias Quinn</dc:creator>
  <cp:lastModifiedBy>Matthias Quinn</cp:lastModifiedBy>
  <cp:revision>1</cp:revision>
  <dcterms:created xsi:type="dcterms:W3CDTF">2020-11-12T23:31:50Z</dcterms:created>
  <dcterms:modified xsi:type="dcterms:W3CDTF">2020-11-16T23:55:20Z</dcterms:modified>
</cp:coreProperties>
</file>