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7" d="100"/>
          <a:sy n="67" d="100"/>
        </p:scale>
        <p:origin x="6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4500"/>
            </a:lvl1pPr>
          </a:lstStyle>
          <a:p>
            <a:r>
              <a:rPr lang="pt-PT" smtClean="0"/>
              <a:t>Clique para editar o estilo</a:t>
            </a:r>
            <a:endParaRPr lang="pt-PT"/>
          </a:p>
        </p:txBody>
      </p:sp>
      <p:sp>
        <p:nvSpPr>
          <p:cNvPr id="3" name="Subtítulo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PT" smtClean="0"/>
              <a:t>Clique para editar o estilo do subtítulo do Modelo Global</a:t>
            </a:r>
            <a:endParaRPr lang="pt-PT"/>
          </a:p>
        </p:txBody>
      </p:sp>
      <p:sp>
        <p:nvSpPr>
          <p:cNvPr id="4" name="Marcador de Posição da Data 3"/>
          <p:cNvSpPr>
            <a:spLocks noGrp="1"/>
          </p:cNvSpPr>
          <p:nvPr>
            <p:ph type="dt" sz="half" idx="10"/>
          </p:nvPr>
        </p:nvSpPr>
        <p:spPr/>
        <p:txBody>
          <a:bodyPr/>
          <a:lstStyle/>
          <a:p>
            <a:fld id="{9CCD32E0-7364-4E7B-91F6-E20CB31F173D}" type="datetimeFigureOut">
              <a:rPr lang="pt-PT" smtClean="0"/>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7D999EBF-2C41-4DBE-ADE4-901766D2BF91}" type="slidenum">
              <a:rPr lang="pt-PT" smtClean="0"/>
            </a:fld>
            <a:endParaRPr lang="pt-PT"/>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Texto Vertical 2"/>
          <p:cNvSpPr>
            <a:spLocks noGrp="1"/>
          </p:cNvSpPr>
          <p:nvPr>
            <p:ph type="body" orient="vert" idx="1"/>
          </p:nvPr>
        </p:nvSpPr>
        <p:spPr/>
        <p:txBody>
          <a:bodyPr vert="eaVert"/>
          <a:lstStyle/>
          <a:p>
            <a:pPr lvl="0"/>
            <a:r>
              <a:rPr lang="pt-PT" smtClean="0"/>
              <a:t>Editar os estilos de texto do Modelo Global</a:t>
            </a:r>
            <a:endParaRPr lang="pt-PT" smtClean="0"/>
          </a:p>
          <a:p>
            <a:pPr lvl="1"/>
            <a:r>
              <a:rPr lang="pt-PT" smtClean="0"/>
              <a:t>Segundo nível</a:t>
            </a:r>
            <a:endParaRPr lang="pt-PT" smtClean="0"/>
          </a:p>
          <a:p>
            <a:pPr lvl="2"/>
            <a:r>
              <a:rPr lang="pt-PT" smtClean="0"/>
              <a:t>Terceiro nível</a:t>
            </a:r>
            <a:endParaRPr lang="pt-PT" smtClean="0"/>
          </a:p>
          <a:p>
            <a:pPr lvl="3"/>
            <a:r>
              <a:rPr lang="pt-PT" smtClean="0"/>
              <a:t>Quarto nível</a:t>
            </a:r>
            <a:endParaRPr lang="pt-PT" smtClean="0"/>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9CCD32E0-7364-4E7B-91F6-E20CB31F173D}" type="datetimeFigureOut">
              <a:rPr lang="pt-PT" smtClean="0"/>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7D999EBF-2C41-4DBE-ADE4-901766D2BF91}" type="slidenum">
              <a:rPr lang="pt-PT" smtClean="0"/>
            </a:fld>
            <a:endParaRPr lang="pt-PT"/>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8"/>
            <a:ext cx="2743200" cy="5851525"/>
          </a:xfrm>
        </p:spPr>
        <p:txBody>
          <a:bodyPr vert="eaVert"/>
          <a:lstStyle/>
          <a:p>
            <a:r>
              <a:rPr lang="pt-PT" smtClean="0"/>
              <a:t>Clique para editar o estilo</a:t>
            </a:r>
            <a:endParaRPr lang="pt-PT"/>
          </a:p>
        </p:txBody>
      </p:sp>
      <p:sp>
        <p:nvSpPr>
          <p:cNvPr id="3" name="Marcador de Posição de Texto Vertical 2"/>
          <p:cNvSpPr>
            <a:spLocks noGrp="1"/>
          </p:cNvSpPr>
          <p:nvPr>
            <p:ph type="body" orient="vert" idx="1"/>
          </p:nvPr>
        </p:nvSpPr>
        <p:spPr>
          <a:xfrm>
            <a:off x="609600" y="274638"/>
            <a:ext cx="8070573" cy="5851525"/>
          </a:xfrm>
        </p:spPr>
        <p:txBody>
          <a:bodyPr vert="eaVert"/>
          <a:lstStyle/>
          <a:p>
            <a:pPr lvl="0"/>
            <a:r>
              <a:rPr lang="pt-PT" smtClean="0"/>
              <a:t>Editar os estilos de texto do Modelo Global</a:t>
            </a:r>
            <a:endParaRPr lang="pt-PT" smtClean="0"/>
          </a:p>
          <a:p>
            <a:pPr lvl="1"/>
            <a:r>
              <a:rPr lang="pt-PT" smtClean="0"/>
              <a:t>Segundo nível</a:t>
            </a:r>
            <a:endParaRPr lang="pt-PT" smtClean="0"/>
          </a:p>
          <a:p>
            <a:pPr lvl="2"/>
            <a:r>
              <a:rPr lang="pt-PT" smtClean="0"/>
              <a:t>Terceiro nível</a:t>
            </a:r>
            <a:endParaRPr lang="pt-PT" smtClean="0"/>
          </a:p>
          <a:p>
            <a:pPr lvl="3"/>
            <a:r>
              <a:rPr lang="pt-PT" smtClean="0"/>
              <a:t>Quarto nível</a:t>
            </a:r>
            <a:endParaRPr lang="pt-PT" smtClean="0"/>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9CCD32E0-7364-4E7B-91F6-E20CB31F173D}" type="datetimeFigureOut">
              <a:rPr lang="pt-PT" smtClean="0"/>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7D999EBF-2C41-4DBE-ADE4-901766D2BF91}" type="slidenum">
              <a:rPr lang="pt-PT" smtClean="0"/>
            </a:fld>
            <a:endParaRPr lang="pt-PT"/>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idx="1"/>
          </p:nvPr>
        </p:nvSpPr>
        <p:spPr/>
        <p:txBody>
          <a:bodyPr/>
          <a:lstStyle/>
          <a:p>
            <a:pPr lvl="0"/>
            <a:r>
              <a:rPr lang="pt-PT" smtClean="0"/>
              <a:t>Editar os estilos de texto do Modelo Global</a:t>
            </a:r>
            <a:endParaRPr lang="pt-PT" smtClean="0"/>
          </a:p>
          <a:p>
            <a:pPr lvl="1"/>
            <a:r>
              <a:rPr lang="pt-PT" smtClean="0"/>
              <a:t>Segundo nível</a:t>
            </a:r>
            <a:endParaRPr lang="pt-PT" smtClean="0"/>
          </a:p>
          <a:p>
            <a:pPr lvl="2"/>
            <a:r>
              <a:rPr lang="pt-PT" smtClean="0"/>
              <a:t>Terceiro nível</a:t>
            </a:r>
            <a:endParaRPr lang="pt-PT" smtClean="0"/>
          </a:p>
          <a:p>
            <a:pPr lvl="3"/>
            <a:r>
              <a:rPr lang="pt-PT" smtClean="0"/>
              <a:t>Quarto nível</a:t>
            </a:r>
            <a:endParaRPr lang="pt-PT" smtClean="0"/>
          </a:p>
          <a:p>
            <a:pPr lvl="4"/>
            <a:r>
              <a:rPr lang="pt-PT" smtClean="0"/>
              <a:t>Quinto nível</a:t>
            </a:r>
            <a:endParaRPr lang="pt-PT"/>
          </a:p>
        </p:txBody>
      </p:sp>
      <p:sp>
        <p:nvSpPr>
          <p:cNvPr id="4" name="Marcador de Posição da Data 3"/>
          <p:cNvSpPr>
            <a:spLocks noGrp="1"/>
          </p:cNvSpPr>
          <p:nvPr>
            <p:ph type="dt" sz="half" idx="10"/>
          </p:nvPr>
        </p:nvSpPr>
        <p:spPr/>
        <p:txBody>
          <a:bodyPr/>
          <a:lstStyle/>
          <a:p>
            <a:fld id="{9CCD32E0-7364-4E7B-91F6-E20CB31F173D}" type="datetimeFigureOut">
              <a:rPr lang="pt-PT" smtClean="0"/>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7D999EBF-2C41-4DBE-ADE4-901766D2BF91}" type="slidenum">
              <a:rPr lang="pt-PT" smtClean="0"/>
            </a:fld>
            <a:endParaRPr lang="pt-PT"/>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1" y="1709738"/>
            <a:ext cx="10515600" cy="2852737"/>
          </a:xfrm>
        </p:spPr>
        <p:txBody>
          <a:bodyPr anchor="b"/>
          <a:lstStyle>
            <a:lvl1pPr>
              <a:defRPr sz="4500"/>
            </a:lvl1pPr>
          </a:lstStyle>
          <a:p>
            <a:r>
              <a:rPr lang="pt-PT" smtClean="0"/>
              <a:t>Clique para editar o estilo</a:t>
            </a:r>
            <a:endParaRPr lang="pt-PT"/>
          </a:p>
        </p:txBody>
      </p:sp>
      <p:sp>
        <p:nvSpPr>
          <p:cNvPr id="3" name="Marcador de Posição do Texto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PT" smtClean="0"/>
              <a:t>Editar os estilos de texto do Modelo Global</a:t>
            </a:r>
            <a:endParaRPr lang="pt-PT" smtClean="0"/>
          </a:p>
        </p:txBody>
      </p:sp>
      <p:sp>
        <p:nvSpPr>
          <p:cNvPr id="4" name="Marcador de Posição da Data 3"/>
          <p:cNvSpPr>
            <a:spLocks noGrp="1"/>
          </p:cNvSpPr>
          <p:nvPr>
            <p:ph type="dt" sz="half" idx="10"/>
          </p:nvPr>
        </p:nvSpPr>
        <p:spPr/>
        <p:txBody>
          <a:bodyPr/>
          <a:lstStyle/>
          <a:p>
            <a:fld id="{9CCD32E0-7364-4E7B-91F6-E20CB31F173D}" type="datetimeFigureOut">
              <a:rPr lang="pt-PT" smtClean="0"/>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7D999EBF-2C41-4DBE-ADE4-901766D2BF91}" type="slidenum">
              <a:rPr lang="pt-PT" smtClean="0"/>
            </a:fld>
            <a:endParaRPr lang="pt-PT"/>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e Conteúdo 2"/>
          <p:cNvSpPr>
            <a:spLocks noGrp="1"/>
          </p:cNvSpPr>
          <p:nvPr>
            <p:ph sz="half" idx="1"/>
          </p:nvPr>
        </p:nvSpPr>
        <p:spPr>
          <a:xfrm>
            <a:off x="609600" y="1600200"/>
            <a:ext cx="5376672" cy="4525963"/>
          </a:xfrm>
        </p:spPr>
        <p:txBody>
          <a:bodyPr/>
          <a:lstStyle/>
          <a:p>
            <a:pPr lvl="0"/>
            <a:r>
              <a:rPr lang="pt-PT" smtClean="0"/>
              <a:t>Editar os estilos de texto do Modelo Global</a:t>
            </a:r>
            <a:endParaRPr lang="pt-PT" smtClean="0"/>
          </a:p>
          <a:p>
            <a:pPr lvl="1"/>
            <a:r>
              <a:rPr lang="pt-PT" smtClean="0"/>
              <a:t>Segundo nível</a:t>
            </a:r>
            <a:endParaRPr lang="pt-PT" smtClean="0"/>
          </a:p>
          <a:p>
            <a:pPr lvl="2"/>
            <a:r>
              <a:rPr lang="pt-PT" smtClean="0"/>
              <a:t>Terceiro nível</a:t>
            </a:r>
            <a:endParaRPr lang="pt-PT" smtClean="0"/>
          </a:p>
          <a:p>
            <a:pPr lvl="3"/>
            <a:r>
              <a:rPr lang="pt-PT" smtClean="0"/>
              <a:t>Quarto nível</a:t>
            </a:r>
            <a:endParaRPr lang="pt-PT" smtClean="0"/>
          </a:p>
          <a:p>
            <a:pPr lvl="4"/>
            <a:r>
              <a:rPr lang="pt-PT" smtClean="0"/>
              <a:t>Quinto nível</a:t>
            </a:r>
            <a:endParaRPr lang="pt-PT"/>
          </a:p>
        </p:txBody>
      </p:sp>
      <p:sp>
        <p:nvSpPr>
          <p:cNvPr id="4" name="Marcador de Posição de Conteúdo 3"/>
          <p:cNvSpPr>
            <a:spLocks noGrp="1"/>
          </p:cNvSpPr>
          <p:nvPr>
            <p:ph sz="half" idx="2"/>
          </p:nvPr>
        </p:nvSpPr>
        <p:spPr>
          <a:xfrm>
            <a:off x="6205728" y="1600200"/>
            <a:ext cx="5376672" cy="4525963"/>
          </a:xfrm>
        </p:spPr>
        <p:txBody>
          <a:bodyPr/>
          <a:lstStyle/>
          <a:p>
            <a:pPr lvl="0"/>
            <a:r>
              <a:rPr lang="pt-PT" smtClean="0"/>
              <a:t>Editar os estilos de texto do Modelo Global</a:t>
            </a:r>
            <a:endParaRPr lang="pt-PT" smtClean="0"/>
          </a:p>
          <a:p>
            <a:pPr lvl="1"/>
            <a:r>
              <a:rPr lang="pt-PT" smtClean="0"/>
              <a:t>Segundo nível</a:t>
            </a:r>
            <a:endParaRPr lang="pt-PT" smtClean="0"/>
          </a:p>
          <a:p>
            <a:pPr lvl="2"/>
            <a:r>
              <a:rPr lang="pt-PT" smtClean="0"/>
              <a:t>Terceiro nível</a:t>
            </a:r>
            <a:endParaRPr lang="pt-PT" smtClean="0"/>
          </a:p>
          <a:p>
            <a:pPr lvl="3"/>
            <a:r>
              <a:rPr lang="pt-PT" smtClean="0"/>
              <a:t>Quarto nível</a:t>
            </a:r>
            <a:endParaRPr lang="pt-PT" smtClean="0"/>
          </a:p>
          <a:p>
            <a:pPr lvl="4"/>
            <a:r>
              <a:rPr lang="pt-PT" smtClean="0"/>
              <a:t>Quinto nível</a:t>
            </a:r>
            <a:endParaRPr lang="pt-PT"/>
          </a:p>
        </p:txBody>
      </p:sp>
      <p:sp>
        <p:nvSpPr>
          <p:cNvPr id="5" name="Marcador de Posição da Data 4"/>
          <p:cNvSpPr>
            <a:spLocks noGrp="1"/>
          </p:cNvSpPr>
          <p:nvPr>
            <p:ph type="dt" sz="half" idx="10"/>
          </p:nvPr>
        </p:nvSpPr>
        <p:spPr/>
        <p:txBody>
          <a:bodyPr/>
          <a:lstStyle/>
          <a:p>
            <a:fld id="{9CCD32E0-7364-4E7B-91F6-E20CB31F173D}" type="datetimeFigureOut">
              <a:rPr lang="pt-PT" smtClean="0"/>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7D999EBF-2C41-4DBE-ADE4-901766D2BF91}" type="slidenum">
              <a:rPr lang="pt-PT" smtClean="0"/>
            </a:fld>
            <a:endParaRPr lang="pt-PT"/>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PT" smtClean="0"/>
              <a:t>Clique para editar o estilo</a:t>
            </a:r>
            <a:endParaRPr lang="pt-PT"/>
          </a:p>
        </p:txBody>
      </p:sp>
      <p:sp>
        <p:nvSpPr>
          <p:cNvPr id="3" name="Marcador de Posição do Texto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PT" smtClean="0"/>
              <a:t>Editar os estilos de texto do Modelo Global</a:t>
            </a:r>
            <a:endParaRPr lang="pt-PT" smtClean="0"/>
          </a:p>
        </p:txBody>
      </p:sp>
      <p:sp>
        <p:nvSpPr>
          <p:cNvPr id="4" name="Marcador de Posição de Conteúdo 3"/>
          <p:cNvSpPr>
            <a:spLocks noGrp="1"/>
          </p:cNvSpPr>
          <p:nvPr>
            <p:ph sz="half" idx="2"/>
          </p:nvPr>
        </p:nvSpPr>
        <p:spPr>
          <a:xfrm>
            <a:off x="839788" y="2505075"/>
            <a:ext cx="5157787" cy="3684588"/>
          </a:xfrm>
        </p:spPr>
        <p:txBody>
          <a:bodyPr/>
          <a:lstStyle/>
          <a:p>
            <a:pPr lvl="0"/>
            <a:r>
              <a:rPr lang="pt-PT" smtClean="0"/>
              <a:t>Editar os estilos de texto do Modelo Global</a:t>
            </a:r>
            <a:endParaRPr lang="pt-PT" smtClean="0"/>
          </a:p>
          <a:p>
            <a:pPr lvl="1"/>
            <a:r>
              <a:rPr lang="pt-PT" smtClean="0"/>
              <a:t>Segundo nível</a:t>
            </a:r>
            <a:endParaRPr lang="pt-PT" smtClean="0"/>
          </a:p>
          <a:p>
            <a:pPr lvl="2"/>
            <a:r>
              <a:rPr lang="pt-PT" smtClean="0"/>
              <a:t>Terceiro nível</a:t>
            </a:r>
            <a:endParaRPr lang="pt-PT" smtClean="0"/>
          </a:p>
          <a:p>
            <a:pPr lvl="3"/>
            <a:r>
              <a:rPr lang="pt-PT" smtClean="0"/>
              <a:t>Quarto nível</a:t>
            </a:r>
            <a:endParaRPr lang="pt-PT" smtClean="0"/>
          </a:p>
          <a:p>
            <a:pPr lvl="4"/>
            <a:r>
              <a:rPr lang="pt-PT" smtClean="0"/>
              <a:t>Quinto nível</a:t>
            </a:r>
            <a:endParaRPr lang="pt-PT"/>
          </a:p>
        </p:txBody>
      </p:sp>
      <p:sp>
        <p:nvSpPr>
          <p:cNvPr id="5" name="Marcador de Posição do Texto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PT" smtClean="0"/>
              <a:t>Editar os estilos de texto do Modelo Global</a:t>
            </a:r>
            <a:endParaRPr lang="pt-PT" smtClean="0"/>
          </a:p>
        </p:txBody>
      </p:sp>
      <p:sp>
        <p:nvSpPr>
          <p:cNvPr id="6" name="Marcador de Posição de Conteúdo 5"/>
          <p:cNvSpPr>
            <a:spLocks noGrp="1"/>
          </p:cNvSpPr>
          <p:nvPr>
            <p:ph sz="quarter" idx="4"/>
          </p:nvPr>
        </p:nvSpPr>
        <p:spPr>
          <a:xfrm>
            <a:off x="6172200" y="2505075"/>
            <a:ext cx="5183188" cy="3684588"/>
          </a:xfrm>
        </p:spPr>
        <p:txBody>
          <a:bodyPr/>
          <a:lstStyle/>
          <a:p>
            <a:pPr lvl="0"/>
            <a:r>
              <a:rPr lang="pt-PT" smtClean="0"/>
              <a:t>Editar os estilos de texto do Modelo Global</a:t>
            </a:r>
            <a:endParaRPr lang="pt-PT" smtClean="0"/>
          </a:p>
          <a:p>
            <a:pPr lvl="1"/>
            <a:r>
              <a:rPr lang="pt-PT" smtClean="0"/>
              <a:t>Segundo nível</a:t>
            </a:r>
            <a:endParaRPr lang="pt-PT" smtClean="0"/>
          </a:p>
          <a:p>
            <a:pPr lvl="2"/>
            <a:r>
              <a:rPr lang="pt-PT" smtClean="0"/>
              <a:t>Terceiro nível</a:t>
            </a:r>
            <a:endParaRPr lang="pt-PT" smtClean="0"/>
          </a:p>
          <a:p>
            <a:pPr lvl="3"/>
            <a:r>
              <a:rPr lang="pt-PT" smtClean="0"/>
              <a:t>Quarto nível</a:t>
            </a:r>
            <a:endParaRPr lang="pt-PT" smtClean="0"/>
          </a:p>
          <a:p>
            <a:pPr lvl="4"/>
            <a:r>
              <a:rPr lang="pt-PT" smtClean="0"/>
              <a:t>Quinto nível</a:t>
            </a:r>
            <a:endParaRPr lang="pt-PT"/>
          </a:p>
        </p:txBody>
      </p:sp>
      <p:sp>
        <p:nvSpPr>
          <p:cNvPr id="7" name="Marcador de Posição da Data 6"/>
          <p:cNvSpPr>
            <a:spLocks noGrp="1"/>
          </p:cNvSpPr>
          <p:nvPr>
            <p:ph type="dt" sz="half" idx="10"/>
          </p:nvPr>
        </p:nvSpPr>
        <p:spPr/>
        <p:txBody>
          <a:bodyPr/>
          <a:lstStyle/>
          <a:p>
            <a:fld id="{9CCD32E0-7364-4E7B-91F6-E20CB31F173D}" type="datetimeFigureOut">
              <a:rPr lang="pt-PT" smtClean="0"/>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7D999EBF-2C41-4DBE-ADE4-901766D2BF91}" type="slidenum">
              <a:rPr lang="pt-PT" smtClean="0"/>
            </a:fld>
            <a:endParaRPr lang="pt-PT"/>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smtClean="0"/>
              <a:t>Clique para editar o estilo</a:t>
            </a:r>
            <a:endParaRPr lang="pt-PT"/>
          </a:p>
        </p:txBody>
      </p:sp>
      <p:sp>
        <p:nvSpPr>
          <p:cNvPr id="3" name="Marcador de Posição da Data 2"/>
          <p:cNvSpPr>
            <a:spLocks noGrp="1"/>
          </p:cNvSpPr>
          <p:nvPr>
            <p:ph type="dt" sz="half" idx="10"/>
          </p:nvPr>
        </p:nvSpPr>
        <p:spPr/>
        <p:txBody>
          <a:bodyPr/>
          <a:lstStyle/>
          <a:p>
            <a:fld id="{9CCD32E0-7364-4E7B-91F6-E20CB31F173D}" type="datetimeFigureOut">
              <a:rPr lang="pt-PT" smtClean="0"/>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7D999EBF-2C41-4DBE-ADE4-901766D2BF91}" type="slidenum">
              <a:rPr lang="pt-PT" smtClean="0"/>
            </a:fld>
            <a:endParaRPr lang="pt-PT"/>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9CCD32E0-7364-4E7B-91F6-E20CB31F173D}" type="datetimeFigureOut">
              <a:rPr lang="pt-PT" smtClean="0"/>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7D999EBF-2C41-4DBE-ADE4-901766D2BF91}" type="slidenum">
              <a:rPr lang="pt-PT" smtClean="0"/>
            </a:fld>
            <a:endParaRPr lang="pt-PT"/>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2400"/>
            </a:lvl1pPr>
          </a:lstStyle>
          <a:p>
            <a:r>
              <a:rPr lang="pt-PT" smtClean="0"/>
              <a:t>Clique para editar o estilo</a:t>
            </a:r>
            <a:endParaRPr lang="pt-PT"/>
          </a:p>
        </p:txBody>
      </p:sp>
      <p:sp>
        <p:nvSpPr>
          <p:cNvPr id="3" name="Marcador de Posição de Conteúdo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PT" smtClean="0"/>
              <a:t>Editar os estilos de texto do Modelo Global</a:t>
            </a:r>
            <a:endParaRPr lang="pt-PT" smtClean="0"/>
          </a:p>
          <a:p>
            <a:pPr lvl="1"/>
            <a:r>
              <a:rPr lang="pt-PT" smtClean="0"/>
              <a:t>Segundo nível</a:t>
            </a:r>
            <a:endParaRPr lang="pt-PT" smtClean="0"/>
          </a:p>
          <a:p>
            <a:pPr lvl="2"/>
            <a:r>
              <a:rPr lang="pt-PT" smtClean="0"/>
              <a:t>Terceiro nível</a:t>
            </a:r>
            <a:endParaRPr lang="pt-PT" smtClean="0"/>
          </a:p>
          <a:p>
            <a:pPr lvl="3"/>
            <a:r>
              <a:rPr lang="pt-PT" smtClean="0"/>
              <a:t>Quarto nível</a:t>
            </a:r>
            <a:endParaRPr lang="pt-PT" smtClean="0"/>
          </a:p>
          <a:p>
            <a:pPr lvl="4"/>
            <a:r>
              <a:rPr lang="pt-PT" smtClean="0"/>
              <a:t>Quinto nível</a:t>
            </a:r>
            <a:endParaRPr lang="pt-PT"/>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PT" smtClean="0"/>
              <a:t>Editar os estilos de texto do Modelo Global</a:t>
            </a:r>
            <a:endParaRPr lang="pt-PT" smtClean="0"/>
          </a:p>
        </p:txBody>
      </p:sp>
      <p:sp>
        <p:nvSpPr>
          <p:cNvPr id="5" name="Marcador de Posição da Data 4"/>
          <p:cNvSpPr>
            <a:spLocks noGrp="1"/>
          </p:cNvSpPr>
          <p:nvPr>
            <p:ph type="dt" sz="half" idx="10"/>
          </p:nvPr>
        </p:nvSpPr>
        <p:spPr/>
        <p:txBody>
          <a:bodyPr/>
          <a:lstStyle/>
          <a:p>
            <a:fld id="{9CCD32E0-7364-4E7B-91F6-E20CB31F173D}" type="datetimeFigureOut">
              <a:rPr lang="pt-PT" smtClean="0"/>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7D999EBF-2C41-4DBE-ADE4-901766D2BF91}" type="slidenum">
              <a:rPr lang="pt-PT" smtClean="0"/>
            </a:fld>
            <a:endParaRPr lang="pt-PT"/>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2400"/>
            </a:lvl1pPr>
          </a:lstStyle>
          <a:p>
            <a:r>
              <a:rPr lang="pt-PT" smtClean="0"/>
              <a:t>Clique para editar o estilo</a:t>
            </a:r>
            <a:endParaRPr lang="pt-PT"/>
          </a:p>
        </p:txBody>
      </p:sp>
      <p:sp>
        <p:nvSpPr>
          <p:cNvPr id="3" name="Marcador de Posição da Imagem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PT"/>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PT" smtClean="0"/>
              <a:t>Editar os estilos de texto do Modelo Global</a:t>
            </a:r>
            <a:endParaRPr lang="pt-PT" smtClean="0"/>
          </a:p>
        </p:txBody>
      </p:sp>
      <p:sp>
        <p:nvSpPr>
          <p:cNvPr id="5" name="Marcador de Posição da Data 4"/>
          <p:cNvSpPr>
            <a:spLocks noGrp="1"/>
          </p:cNvSpPr>
          <p:nvPr>
            <p:ph type="dt" sz="half" idx="10"/>
          </p:nvPr>
        </p:nvSpPr>
        <p:spPr/>
        <p:txBody>
          <a:bodyPr/>
          <a:lstStyle/>
          <a:p>
            <a:fld id="{9CCD32E0-7364-4E7B-91F6-E20CB31F173D}" type="datetimeFigureOut">
              <a:rPr lang="pt-PT" smtClean="0"/>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7D999EBF-2C41-4DBE-ADE4-901766D2BF91}" type="slidenum">
              <a:rPr lang="pt-PT" smtClean="0"/>
            </a:fld>
            <a:endParaRPr lang="pt-PT"/>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ítulo  1025"/>
          <p:cNvSpPr/>
          <p:nvPr>
            <p:ph type="title"/>
          </p:nvPr>
        </p:nvSpPr>
        <p:spPr>
          <a:xfrm>
            <a:off x="609600" y="274638"/>
            <a:ext cx="10972800" cy="1143000"/>
          </a:xfrm>
          <a:prstGeom prst="rect">
            <a:avLst/>
          </a:prstGeom>
          <a:noFill/>
          <a:ln w="9525">
            <a:noFill/>
          </a:ln>
        </p:spPr>
        <p:txBody>
          <a:bodyPr anchor="ctr"/>
          <a:p>
            <a:pPr lvl="0"/>
            <a:r>
              <a:t>Clique para editar o estilo do título</a:t>
            </a:r>
          </a:p>
        </p:txBody>
      </p:sp>
      <p:sp>
        <p:nvSpPr>
          <p:cNvPr id="1027" name="Marcador de Posição de Texto 1026"/>
          <p:cNvSpPr/>
          <p:nvPr>
            <p:ph type="body" idx="1"/>
          </p:nvPr>
        </p:nvSpPr>
        <p:spPr>
          <a:xfrm>
            <a:off x="609600" y="1600200"/>
            <a:ext cx="10972800" cy="4525963"/>
          </a:xfrm>
          <a:prstGeom prst="rect">
            <a:avLst/>
          </a:prstGeom>
          <a:noFill/>
          <a:ln w="9525">
            <a:noFill/>
          </a:ln>
        </p:spPr>
        <p:txBody>
          <a:bodyPr/>
          <a:p>
            <a:pPr lvl="0"/>
            <a:r>
              <a:t>Clique para editar os estilos de texto do modelo global</a:t>
            </a:r>
          </a:p>
          <a:p>
            <a:pPr lvl="1"/>
            <a:r>
              <a:t>Segundo nível</a:t>
            </a:r>
          </a:p>
          <a:p>
            <a:pPr lvl="2"/>
            <a:r>
              <a:t>Terceiro nível</a:t>
            </a:r>
          </a:p>
          <a:p>
            <a:pPr lvl="3"/>
            <a:r>
              <a:t>Quarto nível</a:t>
            </a:r>
          </a:p>
          <a:p>
            <a:pPr lvl="4"/>
            <a:r>
              <a:t>Quinto nível</a:t>
            </a:r>
          </a:p>
        </p:txBody>
      </p:sp>
      <p:sp>
        <p:nvSpPr>
          <p:cNvPr id="1028" name="Marcador de Posição da Data 1027"/>
          <p:cNvSpPr/>
          <p:nvPr>
            <p:ph type="dt" sz="half" idx="2"/>
          </p:nvPr>
        </p:nvSpPr>
        <p:spPr>
          <a:xfrm>
            <a:off x="609600" y="6245225"/>
            <a:ext cx="2844800" cy="476250"/>
          </a:xfrm>
          <a:prstGeom prst="rect">
            <a:avLst/>
          </a:prstGeom>
          <a:noFill/>
          <a:ln w="9525">
            <a:noFill/>
          </a:ln>
        </p:spPr>
        <p:txBody>
          <a:bodyPr/>
          <a:lstStyle>
            <a:lvl1pPr>
              <a:defRPr sz="1400"/>
            </a:lvl1pPr>
          </a:lstStyle>
          <a:p>
            <a:fld id="{9CCD32E0-7364-4E7B-91F6-E20CB31F173D}" type="datetimeFigureOut">
              <a:rPr lang="pt-PT" smtClean="0"/>
            </a:fld>
            <a:endParaRPr lang="pt-PT"/>
          </a:p>
        </p:txBody>
      </p:sp>
      <p:sp>
        <p:nvSpPr>
          <p:cNvPr id="1029" name="Marcador de Posição do Rodapé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pt-PT"/>
          </a:p>
        </p:txBody>
      </p:sp>
      <p:sp>
        <p:nvSpPr>
          <p:cNvPr id="1030" name="Marcador de Posição do Número do Diapositivo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7D999EBF-2C41-4DBE-ADE4-901766D2BF91}" type="slidenum">
              <a:rPr lang="pt-PT" smtClean="0"/>
            </a:fld>
            <a:endParaRPr lang="pt-P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4">
                <a:lumMod val="75000"/>
                <a:lumOff val="25000"/>
              </a:schemeClr>
            </a:gs>
            <a:gs pos="100000">
              <a:schemeClr val="tx2">
                <a:lumMod val="95000"/>
                <a:lumOff val="5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680"/>
            <a:ext cx="9144000" cy="3397250"/>
          </a:xfrm>
        </p:spPr>
        <p:txBody>
          <a:bodyPr>
            <a:scene3d>
              <a:camera prst="orthographicFront"/>
              <a:lightRig rig="threePt" dir="t"/>
            </a:scene3d>
          </a:bodyPr>
          <a:lstStyle/>
          <a:p>
            <a:r>
              <a:rPr lang="en-US" altLang="pt-PT" sz="5400">
                <a:ln w="10160">
                  <a:solidFill>
                    <a:schemeClr val="accent5"/>
                  </a:solidFill>
                  <a:prstDash val="solid"/>
                </a:ln>
                <a:solidFill>
                  <a:srgbClr val="FFFFFF"/>
                </a:solidFill>
                <a:effectLst>
                  <a:outerShdw blurRad="38100" dist="22860" dir="5400000" algn="tl" rotWithShape="0">
                    <a:srgbClr val="000000">
                      <a:alpha val="30000"/>
                    </a:srgbClr>
                  </a:outerShdw>
                </a:effectLst>
              </a:rPr>
              <a:t>(No Working Title)</a:t>
            </a:r>
            <a:br>
              <a:rPr lang="en-US" altLang="pt-PT">
                <a:ln w="10160">
                  <a:solidFill>
                    <a:schemeClr val="accent5"/>
                  </a:solidFill>
                  <a:prstDash val="solid"/>
                </a:ln>
                <a:solidFill>
                  <a:srgbClr val="FFFFFF"/>
                </a:solidFill>
                <a:effectLst>
                  <a:outerShdw blurRad="38100" dist="22860" dir="5400000" algn="tl" rotWithShape="0">
                    <a:srgbClr val="000000">
                      <a:alpha val="30000"/>
                    </a:srgbClr>
                  </a:outerShdw>
                </a:effectLst>
              </a:rPr>
            </a:br>
            <a:r>
              <a:rPr lang="pt-PT"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rPr>
              <a:t>Theme: Dreams, ???</a:t>
            </a:r>
            <a:br>
              <a:rPr lang="pt-PT"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rPr>
            </a:br>
            <a:br>
              <a:rPr lang="pt-PT"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rPr>
            </a:br>
            <a:endParaRPr lang="pt-PT" altLang="en-US" sz="280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Subtítulo 2"/>
          <p:cNvSpPr>
            <a:spLocks noGrp="1"/>
          </p:cNvSpPr>
          <p:nvPr>
            <p:ph type="subTitle" idx="1"/>
          </p:nvPr>
        </p:nvSpPr>
        <p:spPr>
          <a:xfrm>
            <a:off x="1524000" y="4652328"/>
            <a:ext cx="9144000" cy="1655762"/>
          </a:xfrm>
        </p:spPr>
        <p:txBody>
          <a:bodyPr/>
          <a:lstStyle/>
          <a:p>
            <a:r>
              <a:rPr lang="en-US" altLang="pt-PT">
                <a:solidFill>
                  <a:schemeClr val="bg1"/>
                </a:solidFill>
              </a:rPr>
              <a:t>Bruno Gomes, No36453</a:t>
            </a:r>
            <a:endParaRPr lang="en-US" altLang="pt-PT">
              <a:solidFill>
                <a:schemeClr val="bg1"/>
              </a:solidFill>
            </a:endParaRPr>
          </a:p>
          <a:p>
            <a:r>
              <a:rPr lang="en-US" altLang="pt-PT">
                <a:solidFill>
                  <a:schemeClr val="bg1"/>
                </a:solidFill>
              </a:rPr>
              <a:t>Desenvolvimento Jogos 2D</a:t>
            </a:r>
            <a:endParaRPr lang="en-US" altLang="pt-PT">
              <a:solidFill>
                <a:schemeClr val="bg1"/>
              </a:solidFill>
            </a:endParaRPr>
          </a:p>
          <a:p>
            <a:r>
              <a:rPr lang="en-US" altLang="pt-PT">
                <a:solidFill>
                  <a:schemeClr val="bg1"/>
                </a:solidFill>
              </a:rPr>
              <a:t>An</a:t>
            </a:r>
            <a:r>
              <a:rPr lang="pt-PT" altLang="en-US">
                <a:solidFill>
                  <a:schemeClr val="bg1"/>
                </a:solidFill>
              </a:rPr>
              <a:t>álise Desenvolvimento Software</a:t>
            </a:r>
            <a:endParaRPr lang="pt-PT" alt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lumOff val="25000"/>
              </a:schemeClr>
            </a:gs>
            <a:gs pos="100000">
              <a:schemeClr val="tx2">
                <a:lumMod val="95000"/>
                <a:lumOff val="5000"/>
              </a:schemeClr>
            </a:gs>
          </a:gsLst>
          <a:lin ang="5400000" scaled="0"/>
        </a:gradFill>
        <a:effectLst/>
      </p:bgPr>
    </p:bg>
    <p:spTree>
      <p:nvGrpSpPr>
        <p:cNvPr id="1" name=""/>
        <p:cNvGrpSpPr/>
        <p:nvPr/>
      </p:nvGrpSpPr>
      <p:grpSpPr/>
      <p:sp>
        <p:nvSpPr>
          <p:cNvPr id="2" name="Título  1"/>
          <p:cNvSpPr>
            <a:spLocks noGrp="1"/>
          </p:cNvSpPr>
          <p:nvPr>
            <p:ph type="title"/>
          </p:nvPr>
        </p:nvSpPr>
        <p:spPr/>
        <p:txBody>
          <a:bodyPr/>
          <a:p>
            <a:r>
              <a:rPr lang="pt-PT" altLang="en-US">
                <a:solidFill>
                  <a:schemeClr val="bg1"/>
                </a:solidFill>
              </a:rPr>
              <a:t>Game Concept</a:t>
            </a:r>
            <a:endParaRPr lang="pt-PT" altLang="en-US">
              <a:solidFill>
                <a:schemeClr val="bg1"/>
              </a:solidFill>
            </a:endParaRPr>
          </a:p>
        </p:txBody>
      </p:sp>
      <p:sp>
        <p:nvSpPr>
          <p:cNvPr id="3" name="Marcador de Posição de Conteúdo 2"/>
          <p:cNvSpPr>
            <a:spLocks noGrp="1"/>
          </p:cNvSpPr>
          <p:nvPr>
            <p:ph idx="1"/>
          </p:nvPr>
        </p:nvSpPr>
        <p:spPr/>
        <p:txBody>
          <a:bodyPr/>
          <a:p>
            <a:r>
              <a:rPr lang="pt-PT" altLang="en-US">
                <a:solidFill>
                  <a:schemeClr val="bg1"/>
                </a:solidFill>
              </a:rPr>
              <a:t>Concept: Navigate between awake world and nightmare world. Choices made awake affect nightmare. Awake world is world exploration + interacting npcs, making choices, getting items, etc.. Nightmare is arena combat with elements affected choices made in while awake (obstacles, enemies, win condition?...). Combat to survive in nightmare, better performance results in more resources to spend while awake in interaction, exploration etc. </a:t>
            </a:r>
            <a:endParaRPr lang="pt-PT" altLang="en-US">
              <a:solidFill>
                <a:schemeClr val="bg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562</Words>
  <Application>WPS Presentation</Application>
  <PresentationFormat>Ecrã Panorâmico</PresentationFormat>
  <Paragraphs>10</Paragraphs>
  <Slides>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vt:i4>
      </vt:variant>
    </vt:vector>
  </HeadingPairs>
  <TitlesOfParts>
    <vt:vector size="12" baseType="lpstr">
      <vt:lpstr>Arial</vt:lpstr>
      <vt:lpstr>SimSun</vt:lpstr>
      <vt:lpstr>Wingdings</vt:lpstr>
      <vt:lpstr>Calibri Light</vt:lpstr>
      <vt:lpstr>Calibri</vt:lpstr>
      <vt:lpstr>Microsoft YaHei</vt:lpstr>
      <vt:lpstr/>
      <vt:lpstr>Arial Unicode MS</vt:lpstr>
      <vt:lpstr>Segoe Print</vt:lpstr>
      <vt:lpstr>Default Design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Working Title)</dc:title>
  <dc:creator/>
  <cp:lastModifiedBy>ninaf</cp:lastModifiedBy>
  <cp:revision>4</cp:revision>
  <dcterms:created xsi:type="dcterms:W3CDTF">2020-11-11T09:43:37Z</dcterms:created>
  <dcterms:modified xsi:type="dcterms:W3CDTF">2020-11-11T09:55:40Z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2070-11.2.0.9107</vt:lpwstr>
  </property>
</Properties>
</file>