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F7D3A-E75B-4471-9D27-57B846586853}">
          <p14:sldIdLst>
            <p14:sldId id="256"/>
          </p14:sldIdLst>
        </p14:section>
        <p14:section name="Introduction" id="{3615AC54-8C59-41B4-8759-210398EE0E26}">
          <p14:sldIdLst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57" autoAdjust="0"/>
  </p:normalViewPr>
  <p:slideViewPr>
    <p:cSldViewPr snapToGrid="0">
      <p:cViewPr varScale="1">
        <p:scale>
          <a:sx n="64" d="100"/>
          <a:sy n="64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4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9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0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7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3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5A69-2F0C-4186-86EA-EF08D6F490F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4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Location Based Social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Wu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2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Social network</a:t>
            </a:r>
            <a:r>
              <a:rPr lang="en-US" altLang="zh-CN" dirty="0" smtClean="0"/>
              <a:t>: friends, groups.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Social structure can share </a:t>
            </a:r>
            <a:r>
              <a:rPr lang="en-US" altLang="zh-CN" b="1" dirty="0" smtClean="0"/>
              <a:t>location-embedded information</a:t>
            </a:r>
          </a:p>
          <a:p>
            <a:endParaRPr lang="zh-CN" altLang="en-US" b="1" dirty="0" smtClean="0"/>
          </a:p>
          <a:p>
            <a:r>
              <a:rPr lang="en-US" altLang="zh-CN" b="1" dirty="0" smtClean="0"/>
              <a:t>New social structure </a:t>
            </a:r>
            <a:r>
              <a:rPr lang="en-US" altLang="zh-CN" dirty="0" smtClean="0"/>
              <a:t>made up of individuals connected by the interdependency derived from their locations in the physical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Location-tagged media content</a:t>
            </a:r>
            <a:r>
              <a:rPr lang="en-US" altLang="zh-CN" dirty="0" smtClean="0"/>
              <a:t>, such as photos, video, and text.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3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66" y="1328084"/>
            <a:ext cx="9062505" cy="5231580"/>
          </a:xfrm>
        </p:spPr>
      </p:pic>
    </p:spTree>
    <p:extLst>
      <p:ext uri="{BB962C8B-B14F-4D97-AF65-F5344CB8AC3E}">
        <p14:creationId xmlns:p14="http://schemas.microsoft.com/office/powerpoint/2010/main" val="24787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Location Based Social Network</vt:lpstr>
      <vt:lpstr>Concept</vt:lpstr>
      <vt:lpstr>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Social Network</dc:title>
  <dc:creator>duocai wu</dc:creator>
  <cp:lastModifiedBy>duocai wu</cp:lastModifiedBy>
  <cp:revision>7</cp:revision>
  <dcterms:created xsi:type="dcterms:W3CDTF">2017-10-16T12:59:40Z</dcterms:created>
  <dcterms:modified xsi:type="dcterms:W3CDTF">2017-10-16T13:36:39Z</dcterms:modified>
</cp:coreProperties>
</file>