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3" r:id="rId28"/>
    <p:sldId id="279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ADACB52-028D-4332-9184-C23071E666C9}">
          <p14:sldIdLst>
            <p14:sldId id="256"/>
          </p14:sldIdLst>
        </p14:section>
        <p14:section name="Overview" id="{D711D2C4-8AE9-4954-BE74-01F5241092AF}">
          <p14:sldIdLst>
            <p14:sldId id="257"/>
            <p14:sldId id="258"/>
          </p14:sldIdLst>
        </p14:section>
        <p14:section name="NNLM" id="{816CCFC2-76B9-48CB-9B68-9BEE9A4C8E74}">
          <p14:sldIdLst>
            <p14:sldId id="259"/>
            <p14:sldId id="260"/>
            <p14:sldId id="261"/>
            <p14:sldId id="262"/>
          </p14:sldIdLst>
        </p14:section>
        <p14:section name="RNN" id="{DB7A0EDD-ABC3-4B44-9002-2FD2279FFDF0}">
          <p14:sldIdLst>
            <p14:sldId id="264"/>
          </p14:sldIdLst>
        </p14:section>
        <p14:section name="CBOW and skip gram model" id="{37B538A3-5250-42E2-99D8-3179A018B39F}">
          <p14:sldIdLst>
            <p14:sldId id="263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complexity" id="{CA65DD63-62EA-4B50-8F01-0ECEAD4B573C}">
          <p14:sldIdLst>
            <p14:sldId id="271"/>
          </p14:sldIdLst>
        </p14:section>
        <p14:section name="Application" id="{84BF780D-1565-4438-B497-4E7F257E2C0F}">
          <p14:sldIdLst>
            <p14:sldId id="272"/>
            <p14:sldId id="274"/>
            <p14:sldId id="273"/>
            <p14:sldId id="275"/>
            <p14:sldId id="276"/>
            <p14:sldId id="277"/>
            <p14:sldId id="278"/>
            <p14:sldId id="280"/>
            <p14:sldId id="281"/>
            <p14:sldId id="282"/>
            <p14:sldId id="283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379" autoAdjust="0"/>
  </p:normalViewPr>
  <p:slideViewPr>
    <p:cSldViewPr snapToGrid="0" showGuides="1">
      <p:cViewPr varScale="1">
        <p:scale>
          <a:sx n="84" d="100"/>
          <a:sy n="84" d="100"/>
        </p:scale>
        <p:origin x="240" y="9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48A42-69E3-46EC-9597-8B485641CFF5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D4A49-E190-4675-AAD9-6C357ED8B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059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Popular in Natural</a:t>
            </a:r>
            <a:r>
              <a:rPr lang="en-US" altLang="zh-CN" baseline="0" dirty="0" smtClean="0"/>
              <a:t> Language Processing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D4A49-E190-4675-AAD9-6C357ED8B37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754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Curse of Dimensionality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D4A49-E190-4675-AAD9-6C357ED8B37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848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D4A49-E190-4675-AAD9-6C357ED8B37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619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EB863-8EDB-4791-9392-9C20CD9669A8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6B81-5458-4066-B56F-0851275EA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62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EB863-8EDB-4791-9392-9C20CD9669A8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6B81-5458-4066-B56F-0851275EA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24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EB863-8EDB-4791-9392-9C20CD9669A8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6B81-5458-4066-B56F-0851275EA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420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EB863-8EDB-4791-9392-9C20CD9669A8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6B81-5458-4066-B56F-0851275EA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999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EB863-8EDB-4791-9392-9C20CD9669A8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6B81-5458-4066-B56F-0851275EA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49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EB863-8EDB-4791-9392-9C20CD9669A8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6B81-5458-4066-B56F-0851275EA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60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EB863-8EDB-4791-9392-9C20CD9669A8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6B81-5458-4066-B56F-0851275EA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3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EB863-8EDB-4791-9392-9C20CD9669A8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6B81-5458-4066-B56F-0851275EA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818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EB863-8EDB-4791-9392-9C20CD9669A8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6B81-5458-4066-B56F-0851275EA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094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EB863-8EDB-4791-9392-9C20CD9669A8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6B81-5458-4066-B56F-0851275EA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926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EB863-8EDB-4791-9392-9C20CD9669A8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6B81-5458-4066-B56F-0851275EA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527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EB863-8EDB-4791-9392-9C20CD9669A8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96B81-5458-4066-B56F-0851275EA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3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Word2vec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806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NNLM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9281"/>
            <a:ext cx="12030891" cy="5167950"/>
          </a:xfrm>
        </p:spPr>
      </p:pic>
    </p:spTree>
    <p:extLst>
      <p:ext uri="{BB962C8B-B14F-4D97-AF65-F5344CB8AC3E}">
        <p14:creationId xmlns:p14="http://schemas.microsoft.com/office/powerpoint/2010/main" val="190312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10" y="97971"/>
            <a:ext cx="11270521" cy="6760029"/>
          </a:xfrm>
        </p:spPr>
      </p:pic>
    </p:spTree>
    <p:extLst>
      <p:ext uri="{BB962C8B-B14F-4D97-AF65-F5344CB8AC3E}">
        <p14:creationId xmlns:p14="http://schemas.microsoft.com/office/powerpoint/2010/main" val="324818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089" y="0"/>
            <a:ext cx="7954911" cy="6858000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4246" y="325936"/>
            <a:ext cx="10515600" cy="1325563"/>
          </a:xfrm>
        </p:spPr>
        <p:txBody>
          <a:bodyPr/>
          <a:lstStyle/>
          <a:p>
            <a:r>
              <a:rPr lang="en-US" altLang="zh-CN" b="1" dirty="0" smtClean="0"/>
              <a:t>CBOW Based on</a:t>
            </a:r>
            <a:br>
              <a:rPr lang="en-US" altLang="zh-CN" b="1" dirty="0" smtClean="0"/>
            </a:br>
            <a:r>
              <a:rPr lang="en-US" altLang="zh-CN" b="1" dirty="0" smtClean="0"/>
              <a:t>Hierarchical </a:t>
            </a:r>
            <a:r>
              <a:rPr lang="en-US" altLang="zh-CN" b="1" dirty="0" err="1"/>
              <a:t>Softmax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87" y="2252233"/>
            <a:ext cx="4755292" cy="47248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8" y="2743678"/>
            <a:ext cx="6332769" cy="15012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3" y="4330803"/>
            <a:ext cx="6965284" cy="177561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9" y="6134072"/>
            <a:ext cx="3673158" cy="62489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714309" y="3004457"/>
            <a:ext cx="1619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Output Layer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51209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388" y="0"/>
            <a:ext cx="8182612" cy="6880638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057" y="27368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Skip Gram Model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22" y="3873620"/>
            <a:ext cx="6197028" cy="112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03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CBOW based on Negative </a:t>
            </a:r>
            <a:r>
              <a:rPr lang="en-US" altLang="zh-CN" b="1" dirty="0"/>
              <a:t>Sampling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422" y="2299289"/>
            <a:ext cx="7158210" cy="1093199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806" y="4203504"/>
            <a:ext cx="1316646" cy="116759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177" y="4064663"/>
            <a:ext cx="2464526" cy="147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3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Skip gram model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298" y="2616306"/>
            <a:ext cx="1512588" cy="1341351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080" y="2596714"/>
            <a:ext cx="4412691" cy="133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96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Complexity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N: context size</a:t>
            </a:r>
          </a:p>
          <a:p>
            <a:r>
              <a:rPr lang="en-US" altLang="zh-CN" dirty="0" smtClean="0"/>
              <a:t>D: distributed vector size</a:t>
            </a:r>
          </a:p>
          <a:p>
            <a:r>
              <a:rPr lang="en-US" altLang="zh-CN" dirty="0" smtClean="0"/>
              <a:t>H: hidden layer size</a:t>
            </a:r>
          </a:p>
          <a:p>
            <a:r>
              <a:rPr lang="en-US" altLang="zh-CN" dirty="0" smtClean="0"/>
              <a:t>V: output layer size  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308" y="2979458"/>
            <a:ext cx="3220083" cy="82605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98061"/>
            <a:ext cx="3832780" cy="53069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259961"/>
            <a:ext cx="4369837" cy="57913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26456"/>
            <a:ext cx="5764132" cy="768551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 flipH="1">
            <a:off x="5148942" y="1985554"/>
            <a:ext cx="947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NNLM: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082581" y="3207822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RNNLM: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555194" y="4349932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CBOW Model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143221" y="5381896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Skip Gram Model: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495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731" y="1133288"/>
            <a:ext cx="5908269" cy="5724712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5656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Linguistic Regularities in Continuous Space Word Representations.2013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19" y="2888979"/>
            <a:ext cx="6338194" cy="276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68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 cases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65" y="1472654"/>
            <a:ext cx="10738366" cy="5150488"/>
          </a:xfrm>
        </p:spPr>
      </p:pic>
    </p:spTree>
    <p:extLst>
      <p:ext uri="{BB962C8B-B14F-4D97-AF65-F5344CB8AC3E}">
        <p14:creationId xmlns:p14="http://schemas.microsoft.com/office/powerpoint/2010/main" val="217980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 result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3" y="2319440"/>
            <a:ext cx="5172891" cy="649317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72" y="3560689"/>
            <a:ext cx="5578564" cy="140319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774" y="3249061"/>
            <a:ext cx="6112226" cy="360893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85"/>
          <a:stretch/>
        </p:blipFill>
        <p:spPr>
          <a:xfrm>
            <a:off x="5972143" y="877315"/>
            <a:ext cx="6071811" cy="232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10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Development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NNLM: </a:t>
            </a:r>
            <a:endParaRPr lang="en-US" altLang="zh-CN" dirty="0"/>
          </a:p>
          <a:p>
            <a:pPr marL="457200" lvl="1" indent="0">
              <a:buNone/>
            </a:pPr>
            <a:r>
              <a:rPr lang="it-IT" altLang="zh-CN" dirty="0" smtClean="0"/>
              <a:t>A Neural Probabilistic Language Model</a:t>
            </a:r>
            <a:r>
              <a:rPr lang="en-US" altLang="zh-CN" dirty="0" smtClean="0"/>
              <a:t>.2003</a:t>
            </a:r>
          </a:p>
          <a:p>
            <a:r>
              <a:rPr lang="en-US" altLang="zh-CN" dirty="0" smtClean="0"/>
              <a:t>RNNLM: </a:t>
            </a:r>
          </a:p>
          <a:p>
            <a:pPr marL="457200" lvl="1" indent="0">
              <a:buNone/>
            </a:pPr>
            <a:r>
              <a:rPr lang="en-US" altLang="zh-CN" dirty="0" smtClean="0"/>
              <a:t>Recurrent </a:t>
            </a:r>
            <a:r>
              <a:rPr lang="en-US" altLang="zh-CN" dirty="0"/>
              <a:t>neural network based language </a:t>
            </a:r>
            <a:r>
              <a:rPr lang="en-US" altLang="zh-CN" dirty="0" smtClean="0"/>
              <a:t>model.2010</a:t>
            </a:r>
          </a:p>
          <a:p>
            <a:r>
              <a:rPr lang="en-US" altLang="zh-CN" dirty="0" smtClean="0"/>
              <a:t>CBOW Model, Skip </a:t>
            </a:r>
            <a:r>
              <a:rPr lang="en-US" altLang="zh-CN" dirty="0"/>
              <a:t>gram model</a:t>
            </a:r>
            <a:r>
              <a:rPr lang="en-US" altLang="zh-CN" dirty="0" smtClean="0"/>
              <a:t>:</a:t>
            </a:r>
          </a:p>
          <a:p>
            <a:pPr marL="457200" lvl="1" indent="0">
              <a:buNone/>
            </a:pPr>
            <a:r>
              <a:rPr lang="en-US" altLang="zh-CN" dirty="0" smtClean="0"/>
              <a:t>Efficient </a:t>
            </a:r>
            <a:r>
              <a:rPr lang="en-US" altLang="zh-CN" dirty="0"/>
              <a:t>Estimation of Word Representations </a:t>
            </a:r>
            <a:r>
              <a:rPr lang="en-US" altLang="zh-CN" dirty="0" smtClean="0"/>
              <a:t>in Vector Space.2013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924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Exploiting Similarities among Languages for Machine Translation.2013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482" y="1283336"/>
            <a:ext cx="8165408" cy="5574664"/>
          </a:xfrm>
        </p:spPr>
      </p:pic>
    </p:spTree>
    <p:extLst>
      <p:ext uri="{BB962C8B-B14F-4D97-AF65-F5344CB8AC3E}">
        <p14:creationId xmlns:p14="http://schemas.microsoft.com/office/powerpoint/2010/main" val="17100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Translation Matrix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981" y="2260629"/>
            <a:ext cx="7172037" cy="2716319"/>
          </a:xfrm>
        </p:spPr>
      </p:pic>
    </p:spTree>
    <p:extLst>
      <p:ext uri="{BB962C8B-B14F-4D97-AF65-F5344CB8AC3E}">
        <p14:creationId xmlns:p14="http://schemas.microsoft.com/office/powerpoint/2010/main" val="141032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50" y="2160389"/>
            <a:ext cx="11712345" cy="3482765"/>
          </a:xfrm>
        </p:spPr>
      </p:pic>
    </p:spTree>
    <p:extLst>
      <p:ext uri="{BB962C8B-B14F-4D97-AF65-F5344CB8AC3E}">
        <p14:creationId xmlns:p14="http://schemas.microsoft.com/office/powerpoint/2010/main" val="15832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Distributed Representations of Sentences and Documents.2014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17825"/>
            <a:ext cx="5181600" cy="3221485"/>
          </a:xfr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93" y="2130560"/>
            <a:ext cx="5020191" cy="146172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66539"/>
            <a:ext cx="4915124" cy="114059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047616"/>
            <a:ext cx="4707767" cy="722535"/>
          </a:xfrm>
          <a:prstGeom prst="rect">
            <a:avLst/>
          </a:prstGeom>
        </p:spPr>
      </p:pic>
      <p:cxnSp>
        <p:nvCxnSpPr>
          <p:cNvPr id="19" name="直接连接符 18"/>
          <p:cNvCxnSpPr/>
          <p:nvPr/>
        </p:nvCxnSpPr>
        <p:spPr>
          <a:xfrm>
            <a:off x="5916383" y="2226937"/>
            <a:ext cx="27218" cy="4382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781593" y="158060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000000"/>
                </a:solidFill>
                <a:latin typeface="NimbusRomNo9L-Medi"/>
              </a:rPr>
              <a:t>- Learning </a:t>
            </a:r>
            <a:r>
              <a:rPr lang="en-US" altLang="zh-CN" b="1" dirty="0">
                <a:solidFill>
                  <a:srgbClr val="000000"/>
                </a:solidFill>
                <a:latin typeface="NimbusRomNo9L-Medi"/>
              </a:rPr>
              <a:t>Vector Representation of Words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249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Distributed Memory</a:t>
            </a:r>
            <a:br>
              <a:rPr lang="en-US" altLang="zh-CN" dirty="0"/>
            </a:br>
            <a:r>
              <a:rPr lang="en-US" altLang="zh-CN" dirty="0"/>
              <a:t>Model of Paragraph Vectors (PV-DM) 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835" y="1808254"/>
            <a:ext cx="8942822" cy="4942085"/>
          </a:xfrm>
        </p:spPr>
      </p:pic>
    </p:spTree>
    <p:extLst>
      <p:ext uri="{BB962C8B-B14F-4D97-AF65-F5344CB8AC3E}">
        <p14:creationId xmlns:p14="http://schemas.microsoft.com/office/powerpoint/2010/main" val="195532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9269" y="365125"/>
            <a:ext cx="10674531" cy="13255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Distributed Bag </a:t>
            </a:r>
            <a:r>
              <a:rPr lang="en-US" altLang="zh-CN" dirty="0"/>
              <a:t>of Words version of Paragraph Vector (PV-DBOW) 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12" y="1815862"/>
            <a:ext cx="8684817" cy="4889875"/>
          </a:xfrm>
        </p:spPr>
      </p:pic>
    </p:spTree>
    <p:extLst>
      <p:ext uri="{BB962C8B-B14F-4D97-AF65-F5344CB8AC3E}">
        <p14:creationId xmlns:p14="http://schemas.microsoft.com/office/powerpoint/2010/main" val="294943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9125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Sentiment </a:t>
            </a:r>
            <a:r>
              <a:rPr lang="en-US" altLang="zh-CN" dirty="0"/>
              <a:t>Analysis with the Stanford Sentiment</a:t>
            </a:r>
            <a:br>
              <a:rPr lang="en-US" altLang="zh-CN" dirty="0"/>
            </a:br>
            <a:r>
              <a:rPr lang="en-US" altLang="zh-CN" dirty="0"/>
              <a:t>Treebank Dataset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465" y="1511486"/>
            <a:ext cx="7253866" cy="5346514"/>
          </a:xfrm>
        </p:spPr>
      </p:pic>
    </p:spTree>
    <p:extLst>
      <p:ext uri="{BB962C8B-B14F-4D97-AF65-F5344CB8AC3E}">
        <p14:creationId xmlns:p14="http://schemas.microsoft.com/office/powerpoint/2010/main" val="302308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Sentiment Analysis </a:t>
            </a:r>
            <a:r>
              <a:rPr lang="en-US" altLang="zh-CN" dirty="0" smtClean="0"/>
              <a:t>with IMDB </a:t>
            </a:r>
            <a:r>
              <a:rPr lang="en-US" altLang="zh-CN" dirty="0"/>
              <a:t>dataset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928" y="1459864"/>
            <a:ext cx="6870958" cy="5432411"/>
          </a:xfrm>
        </p:spPr>
      </p:pic>
    </p:spTree>
    <p:extLst>
      <p:ext uri="{BB962C8B-B14F-4D97-AF65-F5344CB8AC3E}">
        <p14:creationId xmlns:p14="http://schemas.microsoft.com/office/powerpoint/2010/main" val="215788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Target-Dependent Twitter Sentiment</a:t>
            </a:r>
            <a:br>
              <a:rPr lang="en-US" altLang="zh-CN" b="1" dirty="0"/>
            </a:br>
            <a:r>
              <a:rPr lang="en-US" altLang="zh-CN" b="1" dirty="0"/>
              <a:t>Classification with Rich Automatic Features</a:t>
            </a:r>
            <a:r>
              <a:rPr lang="en-US" altLang="zh-CN" dirty="0"/>
              <a:t> </a:t>
            </a:r>
            <a:r>
              <a:rPr lang="en-US" altLang="zh-CN" dirty="0" smtClean="0"/>
              <a:t>.2015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048279"/>
            <a:ext cx="12192000" cy="4457024"/>
          </a:xfrm>
        </p:spPr>
      </p:pic>
    </p:spTree>
    <p:extLst>
      <p:ext uri="{BB962C8B-B14F-4D97-AF65-F5344CB8AC3E}">
        <p14:creationId xmlns:p14="http://schemas.microsoft.com/office/powerpoint/2010/main" val="34437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Linguistic Regularities in Continuous Space Word </a:t>
            </a:r>
            <a:r>
              <a:rPr lang="en-US" altLang="zh-CN" dirty="0" smtClean="0"/>
              <a:t>Representations.2013</a:t>
            </a:r>
            <a:endParaRPr lang="en-US" altLang="zh-CN" dirty="0"/>
          </a:p>
          <a:p>
            <a:r>
              <a:rPr lang="en-US" altLang="zh-CN" dirty="0" smtClean="0"/>
              <a:t>Exploiting </a:t>
            </a:r>
            <a:r>
              <a:rPr lang="en-US" altLang="zh-CN" dirty="0"/>
              <a:t>Similarities among Languages for Machine </a:t>
            </a:r>
            <a:r>
              <a:rPr lang="en-US" altLang="zh-CN" dirty="0" smtClean="0"/>
              <a:t>Translation.2013</a:t>
            </a:r>
          </a:p>
          <a:p>
            <a:r>
              <a:rPr lang="en-US" altLang="zh-CN" dirty="0"/>
              <a:t>Distributed Representations of Sentences and </a:t>
            </a:r>
            <a:r>
              <a:rPr lang="en-US" altLang="zh-CN" dirty="0" smtClean="0"/>
              <a:t>Documents.2014</a:t>
            </a:r>
          </a:p>
          <a:p>
            <a:r>
              <a:rPr lang="en-US" altLang="zh-CN" dirty="0"/>
              <a:t>Target-Dependent Twitter </a:t>
            </a:r>
            <a:r>
              <a:rPr lang="en-US" altLang="zh-CN" dirty="0" smtClean="0"/>
              <a:t>Sentiment Classification </a:t>
            </a:r>
            <a:r>
              <a:rPr lang="en-US" altLang="zh-CN" dirty="0"/>
              <a:t>with Rich Automatic </a:t>
            </a:r>
            <a:r>
              <a:rPr lang="en-US" altLang="zh-CN" dirty="0" smtClean="0"/>
              <a:t>Features.2015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610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13484" y="2766218"/>
            <a:ext cx="1892070" cy="13255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NNLM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380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659880" cy="1325563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statistical </a:t>
            </a:r>
            <a:r>
              <a:rPr lang="en-US" altLang="zh-CN" sz="3200" dirty="0" smtClean="0"/>
              <a:t>language model:</a:t>
            </a:r>
            <a:endParaRPr lang="zh-CN" altLang="en-US" sz="32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366" y="1434941"/>
            <a:ext cx="5830148" cy="1811179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504" y="3259159"/>
            <a:ext cx="9915077" cy="64663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18903" y="4415246"/>
            <a:ext cx="2589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N-gram model: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943" y="4889821"/>
            <a:ext cx="7109222" cy="164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7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NNLM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63" y="2168434"/>
            <a:ext cx="11407754" cy="3278777"/>
          </a:xfrm>
        </p:spPr>
      </p:pic>
    </p:spTree>
    <p:extLst>
      <p:ext uri="{BB962C8B-B14F-4D97-AF65-F5344CB8AC3E}">
        <p14:creationId xmlns:p14="http://schemas.microsoft.com/office/powerpoint/2010/main" val="402420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954" y="261258"/>
            <a:ext cx="8440046" cy="68580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NNLM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89" y="2202954"/>
            <a:ext cx="4472534" cy="689740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31" y="3247182"/>
            <a:ext cx="4817494" cy="89374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294607" y="3905024"/>
            <a:ext cx="53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H,d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541573" y="225910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U,b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897869" y="2743200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202091" y="4833257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88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05" y="809195"/>
            <a:ext cx="5488495" cy="60488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RNN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938" y="0"/>
            <a:ext cx="5750062" cy="6858000"/>
          </a:xfrm>
        </p:spPr>
      </p:pic>
    </p:spTree>
    <p:extLst>
      <p:ext uri="{BB962C8B-B14F-4D97-AF65-F5344CB8AC3E}">
        <p14:creationId xmlns:p14="http://schemas.microsoft.com/office/powerpoint/2010/main" val="293155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5950" y="2802731"/>
            <a:ext cx="4540624" cy="1325563"/>
          </a:xfrm>
        </p:spPr>
        <p:txBody>
          <a:bodyPr/>
          <a:lstStyle/>
          <a:p>
            <a:r>
              <a:rPr lang="en-US" altLang="zh-CN" dirty="0"/>
              <a:t>CBOW </a:t>
            </a:r>
            <a:r>
              <a:rPr lang="en-US" altLang="zh-CN" dirty="0" smtClean="0"/>
              <a:t>Model</a:t>
            </a:r>
            <a:br>
              <a:rPr lang="en-US" altLang="zh-CN" dirty="0" smtClean="0"/>
            </a:br>
            <a:r>
              <a:rPr lang="en-US" altLang="zh-CN" dirty="0" smtClean="0"/>
              <a:t>Skip Gram Model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855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</TotalTime>
  <Words>198</Words>
  <Application>Microsoft Office PowerPoint</Application>
  <PresentationFormat>宽屏</PresentationFormat>
  <Paragraphs>57</Paragraphs>
  <Slides>28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NimbusRomNo9L-Medi</vt:lpstr>
      <vt:lpstr>等线</vt:lpstr>
      <vt:lpstr>等线 Light</vt:lpstr>
      <vt:lpstr>Arial</vt:lpstr>
      <vt:lpstr>Office 主题​​</vt:lpstr>
      <vt:lpstr>Word2vec</vt:lpstr>
      <vt:lpstr>Development</vt:lpstr>
      <vt:lpstr>Application</vt:lpstr>
      <vt:lpstr>NNLM</vt:lpstr>
      <vt:lpstr>statistical language model:</vt:lpstr>
      <vt:lpstr>NNLM</vt:lpstr>
      <vt:lpstr>NNLM</vt:lpstr>
      <vt:lpstr>RNN:</vt:lpstr>
      <vt:lpstr>CBOW Model Skip Gram Model</vt:lpstr>
      <vt:lpstr>NNLM</vt:lpstr>
      <vt:lpstr>PowerPoint 演示文稿</vt:lpstr>
      <vt:lpstr>CBOW Based on Hierarchical Softmax </vt:lpstr>
      <vt:lpstr>Skip Gram Model</vt:lpstr>
      <vt:lpstr>CBOW based on Negative Sampling </vt:lpstr>
      <vt:lpstr>Skip gram model</vt:lpstr>
      <vt:lpstr>Complexity</vt:lpstr>
      <vt:lpstr>Linguistic Regularities in Continuous Space Word Representations.2013 </vt:lpstr>
      <vt:lpstr>Test cases</vt:lpstr>
      <vt:lpstr>Test result</vt:lpstr>
      <vt:lpstr>Exploiting Similarities among Languages for Machine Translation.2013 </vt:lpstr>
      <vt:lpstr>Translation Matrix </vt:lpstr>
      <vt:lpstr>Test</vt:lpstr>
      <vt:lpstr>Distributed Representations of Sentences and Documents.2014 </vt:lpstr>
      <vt:lpstr>Distributed Memory Model of Paragraph Vectors (PV-DM) </vt:lpstr>
      <vt:lpstr>Distributed Bag of Words version of Paragraph Vector (PV-DBOW) </vt:lpstr>
      <vt:lpstr>Sentiment Analysis with the Stanford Sentiment Treebank Dataset </vt:lpstr>
      <vt:lpstr>Sentiment Analysis with IMDB dataset</vt:lpstr>
      <vt:lpstr>Target-Dependent Twitter Sentiment Classification with Rich Automatic Features .2015</vt:lpstr>
    </vt:vector>
  </TitlesOfParts>
  <Company>12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Word2vec</dc:title>
  <dc:creator>duocai wu</dc:creator>
  <cp:lastModifiedBy>duocai wu</cp:lastModifiedBy>
  <cp:revision>61</cp:revision>
  <dcterms:created xsi:type="dcterms:W3CDTF">2016-09-22T04:30:13Z</dcterms:created>
  <dcterms:modified xsi:type="dcterms:W3CDTF">2017-03-15T09:05:45Z</dcterms:modified>
</cp:coreProperties>
</file>