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41" autoAdjust="0"/>
  </p:normalViewPr>
  <p:slideViewPr>
    <p:cSldViewPr snapToGrid="0">
      <p:cViewPr varScale="1">
        <p:scale>
          <a:sx n="60" d="100"/>
          <a:sy n="60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6B6E-0117-4D4C-A529-900D2D3C4241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60F1-2165-4768-B554-9064A6757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1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en-US" altLang="zh-CN" baseline="0" dirty="0" smtClean="0"/>
              <a:t> the problem is to specify the function sim().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4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goal is to identify word associations that are more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common in the document than expected.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6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aseline="0" dirty="0" smtClean="0"/>
              <a:t>we get the word associations. Then we should choose sentences according to the word associations.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5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we have implement</a:t>
            </a:r>
            <a:r>
              <a:rPr lang="en-US" altLang="zh-CN" baseline="0" dirty="0" smtClean="0"/>
              <a:t> the sim()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8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1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baseline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ID6 is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vector space model based approach. It finds the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vector space and tries to generate text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most similar to the centroid, according to the cosine measure. The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topline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ID61 is not a real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summarization method, it is an approximation of the upper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of performance in extraction-based summarization. It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similarly to ID6, but “cheats” by using human-written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summaries to generate the vector space, and then chooses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from the original documents to create text which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most similar to the centroid. Among the summarization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of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MultiLing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2013, ID4 denotes the best performing method, UWB [22].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360F1-2165-4768-B554-9064A67577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1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FC5B-B1FD-4BA7-A13C-3338D3195E52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1B30-79EC-4DB9-AEB3-6DAF76EE4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0375" y="23884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Language-Independent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Multi-Document </a:t>
            </a:r>
            <a:r>
              <a:rPr lang="en-US" altLang="zh-CN" b="1" dirty="0"/>
              <a:t>Text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smtClean="0"/>
              <a:t>Summarization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7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Weighting Word Associations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log-likelihood ratio(</a:t>
            </a:r>
            <a:r>
              <a:rPr lang="en-US" altLang="zh-CN" dirty="0" err="1"/>
              <a:t>llr</a:t>
            </a:r>
            <a:r>
              <a:rPr lang="en-US" altLang="zh-CN" dirty="0"/>
              <a:t>) </a:t>
            </a:r>
            <a:r>
              <a:rPr lang="en-US" altLang="zh-CN" dirty="0" smtClean="0"/>
              <a:t>test</a:t>
            </a:r>
          </a:p>
          <a:p>
            <a:endParaRPr lang="en-US" altLang="zh-CN" dirty="0"/>
          </a:p>
          <a:p>
            <a:r>
              <a:rPr lang="en-US" altLang="zh-CN" dirty="0" smtClean="0"/>
              <a:t>Notations:</a:t>
            </a:r>
          </a:p>
          <a:p>
            <a:pPr lvl="1"/>
            <a:r>
              <a:rPr lang="en-US" altLang="zh-CN" dirty="0" err="1" smtClean="0"/>
              <a:t>Pij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cooccurrence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pi−j: occurrence of 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without </a:t>
            </a:r>
            <a:r>
              <a:rPr lang="en-US" altLang="zh-CN" dirty="0" err="1" smtClean="0"/>
              <a:t>tj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p−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: occurrence of </a:t>
            </a:r>
            <a:r>
              <a:rPr lang="en-US" altLang="zh-CN" dirty="0" err="1" smtClean="0"/>
              <a:t>tj</a:t>
            </a:r>
            <a:r>
              <a:rPr lang="en-US" altLang="zh-CN" dirty="0" smtClean="0"/>
              <a:t> without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-j: absence of both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pi−j = pi − </a:t>
            </a:r>
            <a:r>
              <a:rPr lang="en-US" altLang="zh-CN" dirty="0" err="1" smtClean="0"/>
              <a:t>pij</a:t>
            </a:r>
            <a:r>
              <a:rPr lang="en-US" altLang="zh-CN" dirty="0" smtClean="0"/>
              <a:t>;  p−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pj</a:t>
            </a:r>
            <a:r>
              <a:rPr lang="en-US" altLang="zh-CN" dirty="0" smtClean="0"/>
              <a:t> − </a:t>
            </a:r>
            <a:r>
              <a:rPr lang="en-US" altLang="zh-CN" dirty="0" err="1" smtClean="0"/>
              <a:t>pij</a:t>
            </a:r>
            <a:r>
              <a:rPr lang="en-US" altLang="zh-CN" dirty="0" smtClean="0"/>
              <a:t>;  p−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−j = 1 − </a:t>
            </a:r>
            <a:r>
              <a:rPr lang="en-US" altLang="zh-CN" dirty="0" err="1" smtClean="0"/>
              <a:t>pij</a:t>
            </a:r>
            <a:r>
              <a:rPr lang="en-US" altLang="zh-CN" dirty="0" smtClean="0"/>
              <a:t> − pi−j − p−</a:t>
            </a:r>
            <a:r>
              <a:rPr lang="en-US" altLang="zh-CN" dirty="0" err="1" smtClean="0"/>
              <a:t>ij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9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Sentence </a:t>
            </a:r>
            <a:r>
              <a:rPr lang="en-US" altLang="zh-CN" b="1" dirty="0" smtClean="0"/>
              <a:t>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pick sentences that cover as many of the </a:t>
            </a:r>
            <a:r>
              <a:rPr lang="en-US" altLang="zh-CN" b="1" u="sng" dirty="0" smtClean="0"/>
              <a:t>associations</a:t>
            </a:r>
            <a:r>
              <a:rPr lang="en-US" altLang="zh-CN" dirty="0" smtClean="0"/>
              <a:t> as possible</a:t>
            </a:r>
          </a:p>
          <a:p>
            <a:r>
              <a:rPr lang="en-US" altLang="zh-CN" dirty="0" smtClean="0"/>
              <a:t> pick sentences that cover the </a:t>
            </a:r>
            <a:r>
              <a:rPr lang="en-US" altLang="zh-CN" b="1" u="sng" dirty="0" smtClean="0"/>
              <a:t>most central nodes </a:t>
            </a:r>
            <a:r>
              <a:rPr lang="en-US" altLang="zh-CN" dirty="0" smtClean="0"/>
              <a:t>in the term-association graph</a:t>
            </a:r>
          </a:p>
          <a:p>
            <a:r>
              <a:rPr lang="en-US" altLang="zh-CN" dirty="0" smtClean="0"/>
              <a:t> combine the two strategies above.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Sentence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Notations</a:t>
            </a:r>
          </a:p>
          <a:p>
            <a:pPr lvl="1"/>
            <a:r>
              <a:rPr lang="en-US" altLang="zh-CN" dirty="0" smtClean="0"/>
              <a:t>G = (V, E, W )</a:t>
            </a:r>
          </a:p>
          <a:p>
            <a:pPr lvl="1"/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 is the set of nodes (all words in the document ds)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W (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tj</a:t>
            </a:r>
            <a:r>
              <a:rPr lang="en-US" altLang="zh-CN" dirty="0" smtClean="0"/>
              <a:t>) = LLR(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tj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46" y="2774938"/>
            <a:ext cx="2115324" cy="565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54" y="4157013"/>
            <a:ext cx="7496979" cy="6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Covering Associations.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 is the set of sentences that we choose randomly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09" y="2394824"/>
            <a:ext cx="8449182" cy="22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84" y="2216118"/>
            <a:ext cx="7255616" cy="21473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Covering Central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d(u, v) is the length of the shortest path between nodes u and v</a:t>
            </a:r>
          </a:p>
          <a:p>
            <a:r>
              <a:rPr lang="en-US" altLang="zh-CN" dirty="0" smtClean="0"/>
              <a:t>the length of a path is 1/W (e).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8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Covering Associations and Central </a:t>
            </a:r>
            <a:r>
              <a:rPr lang="en-US" altLang="zh-CN" b="1" dirty="0" smtClean="0"/>
              <a:t>Words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4" y="2687094"/>
            <a:ext cx="9110690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NP-Hard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Under some reasonable assumptions the problem then reduces to a (weighted) set cover problem [14]: we have to choose a set d ˆ ⊂ U of sentences such that d ˆ maximally covers the </a:t>
            </a:r>
            <a:r>
              <a:rPr lang="en-US" altLang="zh-CN" u="sng" dirty="0" smtClean="0"/>
              <a:t>information</a:t>
            </a:r>
            <a:r>
              <a:rPr lang="en-US" altLang="zh-CN" dirty="0" smtClean="0"/>
              <a:t> in 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Greedy Optimization Strategy.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Genetic Algorithm.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-8890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Greedy Optimization Strategy.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906342"/>
            <a:ext cx="6375400" cy="5951658"/>
          </a:xfrm>
        </p:spPr>
      </p:pic>
    </p:spTree>
    <p:extLst>
      <p:ext uri="{BB962C8B-B14F-4D97-AF65-F5344CB8AC3E}">
        <p14:creationId xmlns:p14="http://schemas.microsoft.com/office/powerpoint/2010/main" val="9536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Genome: a set of sentences (technically, sentence identifiers)</a:t>
            </a:r>
          </a:p>
          <a:p>
            <a:r>
              <a:rPr lang="en-US" altLang="zh-CN" dirty="0" smtClean="0"/>
              <a:t>Crossover: defined between two individuals a and b (sets of sentences) and produces two individuals a0 and b0 to the offspring</a:t>
            </a:r>
          </a:p>
          <a:p>
            <a:r>
              <a:rPr lang="en-US" altLang="zh-CN" i="1" dirty="0" smtClean="0"/>
              <a:t>Mutation</a:t>
            </a:r>
            <a:r>
              <a:rPr lang="en-US" altLang="zh-CN" dirty="0" smtClean="0"/>
              <a:t>: takes an individual a as input and generates a new modified individual a0, by randomly adding or removing a random sentence in a0.</a:t>
            </a:r>
          </a:p>
          <a:p>
            <a:r>
              <a:rPr lang="en-US" altLang="zh-CN" dirty="0"/>
              <a:t>Scoring: either cover(S), centrality(S) or </a:t>
            </a:r>
            <a:r>
              <a:rPr lang="en-US" altLang="zh-CN" dirty="0" smtClean="0"/>
              <a:t>combined(S). if the individual contains more than k words then the score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Parameters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parameter values were obtained by rough experimental analysis of the convergence speeds on the English language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28" y="2226234"/>
            <a:ext cx="6367971" cy="25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b="1" u="sng" dirty="0" smtClean="0"/>
              <a:t>document-specific word associations</a:t>
            </a:r>
            <a:r>
              <a:rPr lang="en-US" altLang="zh-CN" dirty="0" smtClean="0"/>
              <a:t> as a model of the document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The method is based on a simple model: a document </a:t>
            </a:r>
            <a:r>
              <a:rPr lang="en-US" altLang="zh-CN" dirty="0" smtClean="0"/>
              <a:t>is a </a:t>
            </a:r>
            <a:r>
              <a:rPr lang="en-US" altLang="zh-CN" dirty="0"/>
              <a:t>set of sentences, and each sentence is a set of words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method outperforms existing methods when tested in multi-document summarization tasks in nine different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Evaluation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smtClean="0"/>
              <a:t>ROUGE</a:t>
            </a:r>
            <a:endParaRPr lang="en-US" altLang="zh-CN" dirty="0" smtClean="0"/>
          </a:p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MultiLing-2013 dataset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 language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 topics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each topic has 10 document</a:t>
            </a:r>
            <a:endParaRPr lang="en-US" altLang="zh-CN" dirty="0" smtClean="0"/>
          </a:p>
          <a:p>
            <a:r>
              <a:rPr lang="en-US" altLang="zh-CN" dirty="0" smtClean="0"/>
              <a:t>Notation</a:t>
            </a:r>
          </a:p>
          <a:p>
            <a:pPr lvl="1"/>
            <a:r>
              <a:rPr lang="en-US" altLang="zh-CN" dirty="0" smtClean="0"/>
              <a:t>G: graph </a:t>
            </a:r>
            <a:r>
              <a:rPr lang="en-US" altLang="zh-CN" dirty="0"/>
              <a:t>cover </a:t>
            </a:r>
            <a:r>
              <a:rPr lang="en-US" altLang="zh-CN" dirty="0" smtClean="0"/>
              <a:t>measure</a:t>
            </a:r>
          </a:p>
          <a:p>
            <a:pPr lvl="1"/>
            <a:r>
              <a:rPr lang="en-US" altLang="zh-CN" dirty="0" smtClean="0"/>
              <a:t>C: </a:t>
            </a:r>
            <a:r>
              <a:rPr lang="en-US" altLang="zh-CN" dirty="0" smtClean="0"/>
              <a:t>word </a:t>
            </a:r>
            <a:r>
              <a:rPr lang="en-US" altLang="zh-CN" dirty="0"/>
              <a:t>centrality </a:t>
            </a:r>
            <a:r>
              <a:rPr lang="en-US" altLang="zh-CN" dirty="0" smtClean="0"/>
              <a:t>measure</a:t>
            </a:r>
          </a:p>
          <a:p>
            <a:pPr lvl="1"/>
            <a:r>
              <a:rPr lang="en-US" altLang="zh-CN" dirty="0" smtClean="0"/>
              <a:t>G+C: combined</a:t>
            </a:r>
          </a:p>
          <a:p>
            <a:pPr lvl="1"/>
            <a:r>
              <a:rPr lang="en-US" altLang="zh-CN" dirty="0" smtClean="0"/>
              <a:t>GR: greedy method</a:t>
            </a:r>
          </a:p>
          <a:p>
            <a:pPr lvl="1"/>
            <a:r>
              <a:rPr lang="en-US" altLang="zh-CN" i="1" dirty="0" smtClean="0"/>
              <a:t>GA</a:t>
            </a:r>
            <a:r>
              <a:rPr lang="en-US" altLang="zh-CN" dirty="0" smtClean="0"/>
              <a:t>: </a:t>
            </a:r>
            <a:r>
              <a:rPr lang="en-US" altLang="zh-CN" dirty="0"/>
              <a:t>genetic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50" y="1463955"/>
            <a:ext cx="10350350" cy="5394045"/>
          </a:xfrm>
        </p:spPr>
      </p:pic>
    </p:spTree>
    <p:extLst>
      <p:ext uri="{BB962C8B-B14F-4D97-AF65-F5344CB8AC3E}">
        <p14:creationId xmlns:p14="http://schemas.microsoft.com/office/powerpoint/2010/main" val="15647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01" y="1690688"/>
            <a:ext cx="9766799" cy="4976812"/>
          </a:xfrm>
        </p:spPr>
      </p:pic>
    </p:spTree>
    <p:extLst>
      <p:ext uri="{BB962C8B-B14F-4D97-AF65-F5344CB8AC3E}">
        <p14:creationId xmlns:p14="http://schemas.microsoft.com/office/powerpoint/2010/main" val="23831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word associations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associations (i.e. pairs of words) are </a:t>
            </a:r>
            <a:r>
              <a:rPr lang="en-US" altLang="zh-CN" b="1" u="sng" dirty="0" smtClean="0"/>
              <a:t>more informative </a:t>
            </a:r>
            <a:r>
              <a:rPr lang="en-US" altLang="zh-CN" dirty="0" smtClean="0"/>
              <a:t>than individual words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hypothetical document talking about an </a:t>
            </a:r>
            <a:r>
              <a:rPr lang="en-US" altLang="zh-CN" b="1" u="sng" dirty="0" smtClean="0"/>
              <a:t>accident</a:t>
            </a:r>
            <a:r>
              <a:rPr lang="en-US" altLang="zh-CN" dirty="0" smtClean="0"/>
              <a:t> to President </a:t>
            </a:r>
            <a:r>
              <a:rPr lang="en-US" altLang="zh-CN" b="1" u="sng" dirty="0" smtClean="0"/>
              <a:t>Obama</a:t>
            </a:r>
            <a:r>
              <a:rPr lang="en-US" altLang="zh-CN" dirty="0" smtClean="0"/>
              <a:t> is characterized by the combination of these two common words, and our goal is to be able to recognize such unexpected combinations. In contrast, a purely keyword-based method fails to discover the connection, and may actually miss both words if they are sufficiently common in news in general.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 of 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Notations:</a:t>
            </a:r>
          </a:p>
          <a:p>
            <a:pPr lvl="1"/>
            <a:r>
              <a:rPr lang="en-US" altLang="zh-CN" sz="2800" dirty="0" smtClean="0"/>
              <a:t>U: universe of all sentences</a:t>
            </a:r>
          </a:p>
          <a:p>
            <a:pPr lvl="1"/>
            <a:r>
              <a:rPr lang="en-US" altLang="zh-CN" sz="2800" dirty="0" smtClean="0"/>
              <a:t>D: set of documents to be summarized</a:t>
            </a:r>
          </a:p>
          <a:p>
            <a:pPr lvl="1"/>
            <a:r>
              <a:rPr lang="en-US" altLang="zh-CN" sz="2800" dirty="0"/>
              <a:t>d</a:t>
            </a:r>
            <a:r>
              <a:rPr lang="en-US" altLang="zh-CN" sz="2800" dirty="0" smtClean="0"/>
              <a:t>: each document</a:t>
            </a:r>
          </a:p>
          <a:p>
            <a:pPr lvl="1"/>
            <a:r>
              <a:rPr lang="en-US" altLang="zh-CN" sz="2800" dirty="0"/>
              <a:t>c</a:t>
            </a:r>
            <a:r>
              <a:rPr lang="en-US" altLang="zh-CN" sz="2800" dirty="0" smtClean="0"/>
              <a:t>: total words in D</a:t>
            </a:r>
          </a:p>
          <a:p>
            <a:pPr lvl="1"/>
            <a:r>
              <a:rPr lang="en-US" altLang="zh-CN" i="1" dirty="0"/>
              <a:t>d </a:t>
            </a:r>
            <a:r>
              <a:rPr lang="en-US" altLang="zh-CN" dirty="0" smtClean="0"/>
              <a:t>ˆ</a:t>
            </a:r>
            <a:r>
              <a:rPr lang="en-US" altLang="zh-CN" sz="2800" dirty="0" smtClean="0"/>
              <a:t>: summary document</a:t>
            </a:r>
          </a:p>
          <a:p>
            <a:pPr lvl="1"/>
            <a:r>
              <a:rPr lang="en-US" altLang="zh-CN" sz="2800" dirty="0"/>
              <a:t>k</a:t>
            </a:r>
            <a:r>
              <a:rPr lang="en-US" altLang="zh-CN" sz="2800" dirty="0" smtClean="0"/>
              <a:t>: upper bound of number of words in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0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1" y="2239659"/>
            <a:ext cx="8519898" cy="3345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 of 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Defining Document-Specific Word Associations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 smtClean="0"/>
              <a:t>Notations: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 smtClean="0"/>
              <a:t>T: the set of all words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s</a:t>
            </a:r>
            <a:r>
              <a:rPr lang="en-US" altLang="zh-CN" sz="3200" dirty="0" smtClean="0"/>
              <a:t>: sentence: {t1, · · · , </a:t>
            </a:r>
            <a:r>
              <a:rPr lang="en-US" altLang="zh-CN" sz="3200" dirty="0" err="1" smtClean="0"/>
              <a:t>tk</a:t>
            </a:r>
            <a:r>
              <a:rPr lang="en-US" altLang="zh-CN" sz="3200" dirty="0" smtClean="0"/>
              <a:t>} of words </a:t>
            </a:r>
            <a:r>
              <a:rPr lang="en-US" altLang="zh-CN" sz="3200" dirty="0" err="1" smtClean="0"/>
              <a:t>ti</a:t>
            </a:r>
            <a:r>
              <a:rPr lang="en-US" altLang="zh-CN" sz="3200" dirty="0" smtClean="0"/>
              <a:t> ∈ T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d</a:t>
            </a:r>
            <a:r>
              <a:rPr lang="en-US" altLang="zh-CN" sz="3200" baseline="-25000" dirty="0" smtClean="0"/>
              <a:t>s</a:t>
            </a:r>
            <a:r>
              <a:rPr lang="en-US" altLang="zh-CN" sz="3200" dirty="0" smtClean="0"/>
              <a:t>: the document to be summarized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 err="1"/>
              <a:t>n</a:t>
            </a:r>
            <a:r>
              <a:rPr lang="en-US" altLang="zh-CN" sz="3200" baseline="-25000" dirty="0" err="1"/>
              <a:t>i</a:t>
            </a:r>
            <a:r>
              <a:rPr lang="en-US" altLang="zh-CN" sz="3200" dirty="0" smtClean="0"/>
              <a:t>: the frequency of word 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/>
              <a:t> </a:t>
            </a:r>
            <a:r>
              <a:rPr lang="en-US" altLang="zh-CN" sz="3200" dirty="0" smtClean="0"/>
              <a:t>in d</a:t>
            </a:r>
            <a:r>
              <a:rPr lang="en-US" altLang="zh-CN" sz="3200" baseline="-25000" dirty="0" smtClean="0"/>
              <a:t>s</a:t>
            </a:r>
            <a:endParaRPr lang="en-US" altLang="zh-CN" sz="3200" dirty="0"/>
          </a:p>
          <a:p>
            <a:pPr lvl="1">
              <a:lnSpc>
                <a:spcPct val="120000"/>
              </a:lnSpc>
            </a:pPr>
            <a:r>
              <a:rPr lang="en-US" altLang="zh-CN" sz="3200" dirty="0" err="1"/>
              <a:t>n</a:t>
            </a:r>
            <a:r>
              <a:rPr lang="en-US" altLang="zh-CN" sz="3200" baseline="-25000" dirty="0" err="1"/>
              <a:t>ij</a:t>
            </a:r>
            <a:r>
              <a:rPr lang="en-US" altLang="zh-CN" sz="3200" dirty="0" smtClean="0"/>
              <a:t>: the </a:t>
            </a:r>
            <a:r>
              <a:rPr lang="en-US" altLang="zh-CN" sz="3200" dirty="0" err="1" smtClean="0"/>
              <a:t>the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frequency of their co-occurrence in the same sentence in d</a:t>
            </a:r>
            <a:r>
              <a:rPr lang="en-US" altLang="zh-CN" sz="3200" baseline="-25000" dirty="0" smtClean="0"/>
              <a:t>s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 smtClean="0"/>
              <a:t>n: the total number of sentences in d</a:t>
            </a:r>
            <a:r>
              <a:rPr lang="en-US" altLang="zh-CN" sz="3200" baseline="-25000" dirty="0" smtClean="0"/>
              <a:t>s</a:t>
            </a:r>
          </a:p>
          <a:p>
            <a:pPr lvl="1">
              <a:lnSpc>
                <a:spcPct val="120000"/>
              </a:lnSpc>
            </a:pPr>
            <a:r>
              <a:rPr lang="en-US" altLang="zh-CN" i="1" dirty="0" smtClean="0"/>
              <a:t>B 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background corpus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 err="1" smtClean="0"/>
              <a:t>m,m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err="1" smtClean="0"/>
              <a:t>,m</a:t>
            </a:r>
            <a:r>
              <a:rPr lang="en-US" altLang="zh-CN" sz="3200" baseline="-25000" dirty="0" err="1" smtClean="0"/>
              <a:t>ij</a:t>
            </a:r>
            <a:r>
              <a:rPr lang="en-US" altLang="zh-CN" sz="3200" baseline="-25000" dirty="0"/>
              <a:t> </a:t>
            </a:r>
            <a:r>
              <a:rPr lang="en-US" altLang="zh-CN" sz="3200" dirty="0" smtClean="0"/>
              <a:t>: the same to n but measure in </a:t>
            </a:r>
            <a:r>
              <a:rPr lang="en-US" altLang="zh-CN" sz="3200" i="1" dirty="0" smtClean="0"/>
              <a:t>B.</a:t>
            </a:r>
            <a:endParaRPr lang="en-US" altLang="zh-CN" sz="3200" baseline="-25000" dirty="0"/>
          </a:p>
          <a:p>
            <a:pPr lvl="1"/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3636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87" y="4265432"/>
            <a:ext cx="7530713" cy="2118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85" y="1572967"/>
            <a:ext cx="6576630" cy="1028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85" y="2870833"/>
            <a:ext cx="6965284" cy="967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Word associations that are </a:t>
            </a:r>
            <a:r>
              <a:rPr lang="en-US" altLang="zh-CN" b="1" u="sng" dirty="0" smtClean="0"/>
              <a:t>“expected</a:t>
            </a:r>
            <a:r>
              <a:rPr lang="zh-CN" altLang="en-US" b="1" u="sng" dirty="0" smtClean="0"/>
              <a:t>”</a:t>
            </a:r>
            <a:r>
              <a:rPr lang="en-US" altLang="zh-CN" dirty="0" smtClean="0"/>
              <a:t>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7" y="1576388"/>
            <a:ext cx="10515600" cy="4351338"/>
          </a:xfrm>
        </p:spPr>
        <p:txBody>
          <a:bodyPr/>
          <a:lstStyle/>
          <a:p>
            <a:pPr lvl="1"/>
            <a:r>
              <a:rPr lang="en-US" altLang="zh-CN" dirty="0" smtClean="0"/>
              <a:t>1.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Mixture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00" y="390525"/>
            <a:ext cx="11290300" cy="1325563"/>
          </a:xfrm>
        </p:spPr>
        <p:txBody>
          <a:bodyPr/>
          <a:lstStyle/>
          <a:p>
            <a:r>
              <a:rPr lang="en-US" altLang="zh-CN" dirty="0" smtClean="0"/>
              <a:t>Weighting Word Associations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log-likelihood ratio(</a:t>
            </a:r>
            <a:r>
              <a:rPr lang="en-US" altLang="zh-CN" sz="3600" dirty="0" err="1" smtClean="0"/>
              <a:t>llr</a:t>
            </a:r>
            <a:r>
              <a:rPr lang="en-US" altLang="zh-CN" sz="3600" dirty="0" smtClean="0"/>
              <a:t>) test</a:t>
            </a:r>
          </a:p>
          <a:p>
            <a:r>
              <a:rPr lang="en-US" altLang="zh-CN" sz="3600" dirty="0" smtClean="0"/>
              <a:t>Null model are as above</a:t>
            </a:r>
          </a:p>
          <a:p>
            <a:r>
              <a:rPr lang="en-US" altLang="zh-CN" sz="3600" dirty="0" smtClean="0"/>
              <a:t>Alternative model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63" y="4282418"/>
            <a:ext cx="10062817" cy="8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2268537"/>
            <a:ext cx="10248900" cy="2143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Weighting Word Associations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Formula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Document-specific associations are now obtained by selecting those word pairs for which </a:t>
            </a:r>
            <a:r>
              <a:rPr lang="en-US" altLang="zh-CN" b="1" u="sng" dirty="0" smtClean="0"/>
              <a:t>LLR(</a:t>
            </a:r>
            <a:r>
              <a:rPr lang="en-US" altLang="zh-CN" b="1" u="sng" dirty="0" err="1" smtClean="0"/>
              <a:t>ti</a:t>
            </a:r>
            <a:r>
              <a:rPr lang="en-US" altLang="zh-CN" b="1" u="sng" dirty="0"/>
              <a:t>, </a:t>
            </a:r>
            <a:r>
              <a:rPr lang="en-US" altLang="zh-CN" b="1" u="sng" dirty="0" err="1"/>
              <a:t>tj</a:t>
            </a:r>
            <a:r>
              <a:rPr lang="en-US" altLang="zh-CN" b="1" u="sng" dirty="0"/>
              <a:t>) &gt; </a:t>
            </a:r>
            <a:r>
              <a:rPr lang="en-US" altLang="zh-CN" b="1" u="sng" dirty="0" smtClean="0"/>
              <a:t>0 </a:t>
            </a:r>
            <a:r>
              <a:rPr lang="en-US" altLang="zh-CN" dirty="0" smtClean="0"/>
              <a:t>and </a:t>
            </a:r>
            <a:r>
              <a:rPr lang="en-US" altLang="zh-CN" dirty="0"/>
              <a:t>which </a:t>
            </a:r>
            <a:r>
              <a:rPr lang="en-US" altLang="zh-CN" b="1" u="sng" dirty="0"/>
              <a:t>co-occur at least twice </a:t>
            </a:r>
            <a:r>
              <a:rPr lang="en-US" altLang="zh-CN" dirty="0"/>
              <a:t>in the document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6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925</Words>
  <Application>Microsoft Office PowerPoint</Application>
  <PresentationFormat>宽屏</PresentationFormat>
  <Paragraphs>139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Language-Independent  Multi-Document Text Summarization</vt:lpstr>
      <vt:lpstr>Introduction</vt:lpstr>
      <vt:lpstr>Why use word associations</vt:lpstr>
      <vt:lpstr>Formulation of the Problem</vt:lpstr>
      <vt:lpstr>Formulation of the Problem</vt:lpstr>
      <vt:lpstr>Defining Document-Specific Word Associations </vt:lpstr>
      <vt:lpstr>Word associations that are “expected”.</vt:lpstr>
      <vt:lpstr>Weighting Word Associations</vt:lpstr>
      <vt:lpstr>Weighting Word Associations</vt:lpstr>
      <vt:lpstr>Weighting Word Associations</vt:lpstr>
      <vt:lpstr>Sentence Selection</vt:lpstr>
      <vt:lpstr>Sentence Selection</vt:lpstr>
      <vt:lpstr>Covering Associations.</vt:lpstr>
      <vt:lpstr>Covering Central Words</vt:lpstr>
      <vt:lpstr>Covering Associations and Central Words</vt:lpstr>
      <vt:lpstr>NP-Hard Complexity</vt:lpstr>
      <vt:lpstr>Greedy Optimization Strategy.</vt:lpstr>
      <vt:lpstr>Genetic Algorithm</vt:lpstr>
      <vt:lpstr>Genetic Algorithm</vt:lpstr>
      <vt:lpstr>Evaluation</vt:lpstr>
      <vt:lpstr>Evaluation</vt:lpstr>
      <vt:lpstr>Evaluation</vt:lpstr>
    </vt:vector>
  </TitlesOfParts>
  <Company>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Language-Independent  Multi-Document Text Summarization</dc:title>
  <dc:creator>duocai wu</dc:creator>
  <cp:lastModifiedBy>duocai wu</cp:lastModifiedBy>
  <cp:revision>33</cp:revision>
  <dcterms:created xsi:type="dcterms:W3CDTF">2016-05-29T12:07:17Z</dcterms:created>
  <dcterms:modified xsi:type="dcterms:W3CDTF">2016-05-31T06:22:37Z</dcterms:modified>
</cp:coreProperties>
</file>