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2" autoAdjust="0"/>
    <p:restoredTop sz="93553" autoAdjust="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A2B4-188B-454C-BDC2-713E51607E5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BD2E6-2CA2-4FF8-A159-E67D5035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5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3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BPR</a:t>
            </a:r>
            <a:r>
              <a:rPr lang="zh-CN" altLang="en-US" dirty="0" smtClean="0"/>
              <a:t>优化目标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4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5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4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2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item side information contains the item’s title, release data and 18 categories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movie genre are encoded into a binary valued vector of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 1822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0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8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9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1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0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2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170A-85A9-41F3-B04F-83D9FF2126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6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VBPR: Visual Bayesian Personalized Ranking from Implicit Feedback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AAAI’16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67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aDAE</a:t>
            </a:r>
            <a:r>
              <a:rPr lang="en-US" altLang="zh-CN" dirty="0"/>
              <a:t> and </a:t>
            </a:r>
            <a:r>
              <a:rPr lang="en-US" altLang="zh-CN" dirty="0" err="1"/>
              <a:t>aSDAE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21" y="1605344"/>
            <a:ext cx="8655167" cy="4351338"/>
          </a:xfrm>
        </p:spPr>
      </p:pic>
    </p:spTree>
    <p:extLst>
      <p:ext uri="{BB962C8B-B14F-4D97-AF65-F5344CB8AC3E}">
        <p14:creationId xmlns:p14="http://schemas.microsoft.com/office/powerpoint/2010/main" val="339063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71"/>
          <a:stretch/>
        </p:blipFill>
        <p:spPr>
          <a:xfrm>
            <a:off x="2608644" y="1412110"/>
            <a:ext cx="6974711" cy="345333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features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52" y="5050639"/>
            <a:ext cx="3334215" cy="44773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52" y="5585566"/>
            <a:ext cx="7039957" cy="89547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095999" y="6169306"/>
            <a:ext cx="4035010" cy="311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4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features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5"/>
          <a:stretch/>
        </p:blipFill>
        <p:spPr>
          <a:xfrm>
            <a:off x="1738958" y="1990844"/>
            <a:ext cx="8315891" cy="4016417"/>
          </a:xfrm>
        </p:spPr>
      </p:pic>
    </p:spTree>
    <p:extLst>
      <p:ext uri="{BB962C8B-B14F-4D97-AF65-F5344CB8AC3E}">
        <p14:creationId xmlns:p14="http://schemas.microsoft.com/office/powerpoint/2010/main" val="416374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1" y="0"/>
            <a:ext cx="8399540" cy="6858000"/>
          </a:xfrm>
        </p:spPr>
      </p:pic>
    </p:spTree>
    <p:extLst>
      <p:ext uri="{BB962C8B-B14F-4D97-AF65-F5344CB8AC3E}">
        <p14:creationId xmlns:p14="http://schemas.microsoft.com/office/powerpoint/2010/main" val="99959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67" y="1855138"/>
            <a:ext cx="6811326" cy="248637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67" y="4926386"/>
            <a:ext cx="684943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Movielen</a:t>
            </a:r>
            <a:r>
              <a:rPr lang="en-US" altLang="zh-CN" dirty="0" smtClean="0"/>
              <a:t> Datasets: </a:t>
            </a:r>
            <a:r>
              <a:rPr lang="en-US" altLang="zh-CN" dirty="0" err="1" smtClean="0"/>
              <a:t>binarize</a:t>
            </a:r>
            <a:r>
              <a:rPr lang="en-US" altLang="zh-CN" dirty="0" smtClean="0"/>
              <a:t> </a:t>
            </a:r>
            <a:r>
              <a:rPr lang="en-US" altLang="zh-CN" dirty="0"/>
              <a:t>explicit </a:t>
            </a:r>
            <a:r>
              <a:rPr lang="en-US" altLang="zh-CN" dirty="0" smtClean="0"/>
              <a:t>data by </a:t>
            </a:r>
            <a:r>
              <a:rPr lang="en-US" altLang="zh-CN" dirty="0"/>
              <a:t>keeping the ratings of four or higher and interpret </a:t>
            </a:r>
            <a:r>
              <a:rPr lang="en-US" altLang="zh-CN" dirty="0" smtClean="0"/>
              <a:t>them as </a:t>
            </a:r>
            <a:r>
              <a:rPr lang="en-US" altLang="zh-CN" dirty="0"/>
              <a:t>implicit feedback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Book-Crossing: </a:t>
            </a:r>
            <a:r>
              <a:rPr lang="en-US" altLang="zh-CN" dirty="0" err="1" smtClean="0"/>
              <a:t>binarize</a:t>
            </a:r>
            <a:r>
              <a:rPr lang="en-US" altLang="zh-CN" dirty="0" smtClean="0"/>
              <a:t> </a:t>
            </a:r>
            <a:r>
              <a:rPr lang="en-US" altLang="zh-CN" dirty="0"/>
              <a:t>explicit data by keeping the ratings of six or higher</a:t>
            </a:r>
            <a:br>
              <a:rPr lang="en-US" altLang="zh-CN" dirty="0"/>
            </a:br>
            <a:r>
              <a:rPr lang="en-US" altLang="zh-CN" dirty="0"/>
              <a:t>and interpret them as implicit feedback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16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04" y="1494155"/>
            <a:ext cx="8832586" cy="5017364"/>
          </a:xfrm>
        </p:spPr>
      </p:pic>
    </p:spTree>
    <p:extLst>
      <p:ext uri="{BB962C8B-B14F-4D97-AF65-F5344CB8AC3E}">
        <p14:creationId xmlns:p14="http://schemas.microsoft.com/office/powerpoint/2010/main" val="12351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r>
              <a:rPr lang="en-US" altLang="zh-CN" dirty="0" smtClean="0"/>
              <a:t> of VBPR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52" y="1916978"/>
            <a:ext cx="7278116" cy="3867690"/>
          </a:xfrm>
        </p:spPr>
      </p:pic>
    </p:spTree>
    <p:extLst>
      <p:ext uri="{BB962C8B-B14F-4D97-AF65-F5344CB8AC3E}">
        <p14:creationId xmlns:p14="http://schemas.microsoft.com/office/powerpoint/2010/main" val="83641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7" y="1091397"/>
            <a:ext cx="4899949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5015"/>
            <a:ext cx="5391158" cy="6192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4260"/>
            <a:ext cx="5268060" cy="571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066"/>
            <a:ext cx="572532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BPR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22" y="1201527"/>
            <a:ext cx="4505545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75" y="5986537"/>
            <a:ext cx="6382641" cy="4953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4708" y="1944546"/>
            <a:ext cx="19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Change dataset: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44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848"/>
            <a:ext cx="5181600" cy="3092892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5664"/>
            <a:ext cx="5181600" cy="172009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47740"/>
            <a:ext cx="493463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 Methodology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52" y="3073382"/>
            <a:ext cx="716380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2195293"/>
            <a:ext cx="10515600" cy="3660770"/>
          </a:xfrm>
        </p:spPr>
      </p:pic>
    </p:spTree>
    <p:extLst>
      <p:ext uri="{BB962C8B-B14F-4D97-AF65-F5344CB8AC3E}">
        <p14:creationId xmlns:p14="http://schemas.microsoft.com/office/powerpoint/2010/main" val="374735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634427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A Hybrid Collaborative Filtering Model with</a:t>
            </a:r>
            <a:br>
              <a:rPr lang="en-US" altLang="zh-CN" sz="4400" b="1" dirty="0"/>
            </a:br>
            <a:r>
              <a:rPr lang="en-US" altLang="zh-CN" sz="4400" b="1" dirty="0"/>
              <a:t>Deep Structure for Recommender Systems</a:t>
            </a:r>
            <a:r>
              <a:rPr lang="en-US" altLang="zh-CN" sz="4400" dirty="0" smtClean="0"/>
              <a:t> 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1536" y="4022027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AAAI’17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1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1" y="0"/>
            <a:ext cx="8399540" cy="6858000"/>
          </a:xfrm>
        </p:spPr>
      </p:pic>
    </p:spTree>
    <p:extLst>
      <p:ext uri="{BB962C8B-B14F-4D97-AF65-F5344CB8AC3E}">
        <p14:creationId xmlns:p14="http://schemas.microsoft.com/office/powerpoint/2010/main" val="24323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119</Words>
  <Application>Microsoft Office PowerPoint</Application>
  <PresentationFormat>宽屏</PresentationFormat>
  <Paragraphs>34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VBPR: Visual Bayesian Personalized Ranking from Implicit Feedback </vt:lpstr>
      <vt:lpstr>Structure of VBPR</vt:lpstr>
      <vt:lpstr>Formulation</vt:lpstr>
      <vt:lpstr>BPR</vt:lpstr>
      <vt:lpstr>BPR</vt:lpstr>
      <vt:lpstr>Experiments</vt:lpstr>
      <vt:lpstr>Experiments</vt:lpstr>
      <vt:lpstr>A Hybrid Collaborative Filtering Model with Deep Structure for Recommender Systems </vt:lpstr>
      <vt:lpstr>Structure</vt:lpstr>
      <vt:lpstr>aDAE and aSDAE </vt:lpstr>
      <vt:lpstr>User features</vt:lpstr>
      <vt:lpstr>Item features</vt:lpstr>
      <vt:lpstr>Structure</vt:lpstr>
      <vt:lpstr>Loss function</vt:lpstr>
      <vt:lpstr>Experiments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VBPR: Visual Bayesian Personalized Ranking from Implicit Feedback </dc:title>
  <dc:creator>duocai wu</dc:creator>
  <cp:lastModifiedBy>duocai wu</cp:lastModifiedBy>
  <cp:revision>11</cp:revision>
  <dcterms:created xsi:type="dcterms:W3CDTF">2017-05-22T11:14:40Z</dcterms:created>
  <dcterms:modified xsi:type="dcterms:W3CDTF">2017-05-22T13:47:58Z</dcterms:modified>
</cp:coreProperties>
</file>