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4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8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2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F5D2-7766-452B-B15D-9FF0E6A3405D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5811-7D70-4345-ABAC-1A494C621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5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71257" y="2473196"/>
            <a:ext cx="8773567" cy="1640884"/>
            <a:chOff x="734047" y="2530346"/>
            <a:chExt cx="8773567" cy="1640884"/>
          </a:xfrm>
        </p:grpSpPr>
        <p:grpSp>
          <p:nvGrpSpPr>
            <p:cNvPr id="9" name="组合 8"/>
            <p:cNvGrpSpPr/>
            <p:nvPr/>
          </p:nvGrpSpPr>
          <p:grpSpPr>
            <a:xfrm>
              <a:off x="734047" y="2530346"/>
              <a:ext cx="8284539" cy="498604"/>
              <a:chOff x="734047" y="2530346"/>
              <a:chExt cx="8284539" cy="49860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142" b="62346"/>
              <a:stretch/>
            </p:blipFill>
            <p:spPr>
              <a:xfrm>
                <a:off x="734047" y="2530346"/>
                <a:ext cx="4443743" cy="49860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55" t="38932" r="2738" b="36035"/>
              <a:stretch/>
            </p:blipFill>
            <p:spPr>
              <a:xfrm>
                <a:off x="5109211" y="2663190"/>
                <a:ext cx="2320290" cy="331470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42" t="63463" r="19260" b="7188"/>
              <a:stretch/>
            </p:blipFill>
            <p:spPr>
              <a:xfrm>
                <a:off x="7418385" y="2596768"/>
                <a:ext cx="1600201" cy="388620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329213" y="3178217"/>
              <a:ext cx="8178401" cy="464879"/>
              <a:chOff x="380523" y="3867091"/>
              <a:chExt cx="8178401" cy="46487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15649" b="44547"/>
              <a:stretch/>
            </p:blipFill>
            <p:spPr>
              <a:xfrm>
                <a:off x="380523" y="3867091"/>
                <a:ext cx="4797268" cy="464879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48" t="48637" b="-1"/>
              <a:stretch/>
            </p:blipFill>
            <p:spPr>
              <a:xfrm>
                <a:off x="5177790" y="3889951"/>
                <a:ext cx="3381134" cy="430588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1276673" y="3665956"/>
              <a:ext cx="7665075" cy="505274"/>
              <a:chOff x="820740" y="4662667"/>
              <a:chExt cx="7665075" cy="505274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028"/>
              <a:stretch/>
            </p:blipFill>
            <p:spPr>
              <a:xfrm>
                <a:off x="820740" y="4662667"/>
                <a:ext cx="4515480" cy="49226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96" t="56249" b="-1"/>
              <a:stretch/>
            </p:blipFill>
            <p:spPr>
              <a:xfrm>
                <a:off x="5324790" y="4776159"/>
                <a:ext cx="3161025" cy="3917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467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01505" y="1088155"/>
            <a:ext cx="10867914" cy="5060781"/>
            <a:chOff x="501505" y="1088155"/>
            <a:chExt cx="10867914" cy="5060781"/>
          </a:xfrm>
        </p:grpSpPr>
        <p:grpSp>
          <p:nvGrpSpPr>
            <p:cNvPr id="27" name="组合 26"/>
            <p:cNvGrpSpPr/>
            <p:nvPr/>
          </p:nvGrpSpPr>
          <p:grpSpPr>
            <a:xfrm>
              <a:off x="501505" y="1088155"/>
              <a:ext cx="5754417" cy="3155990"/>
              <a:chOff x="510540" y="228301"/>
              <a:chExt cx="5754417" cy="315599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10540" y="228301"/>
                <a:ext cx="5667724" cy="1763426"/>
                <a:chOff x="2853690" y="2194261"/>
                <a:chExt cx="5667724" cy="1763426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0565" y="3243212"/>
                  <a:ext cx="5010849" cy="714475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3008" y="2340459"/>
                  <a:ext cx="3648584" cy="1000265"/>
                </a:xfrm>
                <a:prstGeom prst="rect">
                  <a:avLst/>
                </a:prstGeom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2853690" y="2194261"/>
                  <a:ext cx="169545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0" dirty="0" smtClean="0">
                      <a:solidFill>
                        <a:srgbClr val="000000"/>
                      </a:solidFill>
                      <a:effectLst/>
                      <a:latin typeface="NimbusRomNo9L-Medi"/>
                    </a:rPr>
                    <a:t>Identity loss:</a:t>
                  </a:r>
                  <a:r>
                    <a:rPr lang="en-US" altLang="zh-CN" dirty="0" smtClean="0"/>
                    <a:t> </a:t>
                  </a:r>
                  <a:br>
                    <a:rPr lang="en-US" altLang="zh-CN" dirty="0" smtClean="0"/>
                  </a:br>
                  <a:endParaRPr lang="zh-CN" altLang="en-US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10540" y="2102684"/>
                <a:ext cx="5754417" cy="1281607"/>
                <a:chOff x="2956560" y="2571314"/>
                <a:chExt cx="5754417" cy="1281607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81022" y="3005078"/>
                  <a:ext cx="5229955" cy="847843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2956560" y="2571314"/>
                  <a:ext cx="228981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0" dirty="0" smtClean="0">
                      <a:solidFill>
                        <a:srgbClr val="000000"/>
                      </a:solidFill>
                      <a:effectLst/>
                      <a:latin typeface="NimbusRomNo9L-Medi"/>
                    </a:rPr>
                    <a:t>Attribute loss:</a:t>
                  </a:r>
                  <a:r>
                    <a:rPr lang="en-US" altLang="zh-CN" dirty="0" smtClean="0"/>
                    <a:t> </a:t>
                  </a:r>
                  <a:br>
                    <a:rPr lang="en-US" altLang="zh-CN" dirty="0" smtClean="0"/>
                  </a:br>
                  <a:endParaRPr lang="zh-CN" altLang="en-US" dirty="0"/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6255922" y="1116526"/>
              <a:ext cx="5113497" cy="2414436"/>
              <a:chOff x="6717030" y="717113"/>
              <a:chExt cx="5113497" cy="241443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717030" y="717113"/>
                <a:ext cx="33870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 smtClean="0">
                    <a:solidFill>
                      <a:srgbClr val="000000"/>
                    </a:solidFill>
                    <a:effectLst/>
                    <a:latin typeface="NimbusRomNo9L-Medi"/>
                  </a:rPr>
                  <a:t>Perceptual regularization: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7272" y="1153865"/>
                <a:ext cx="4086795" cy="419158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6153" y="2579022"/>
                <a:ext cx="3934374" cy="552527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6153" y="1584578"/>
                <a:ext cx="2905530" cy="847843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3286313" y="4788866"/>
              <a:ext cx="6285372" cy="1360070"/>
              <a:chOff x="2125203" y="4970264"/>
              <a:chExt cx="6285372" cy="136007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125203" y="4970264"/>
                <a:ext cx="1524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0" dirty="0" smtClean="0">
                    <a:solidFill>
                      <a:srgbClr val="000000"/>
                    </a:solidFill>
                    <a:effectLst/>
                    <a:latin typeface="NimbusRomNo9L-Medi"/>
                  </a:rPr>
                  <a:t>Final Loss: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094" y="5339596"/>
                <a:ext cx="5420481" cy="990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569721" y="1227998"/>
            <a:ext cx="7796656" cy="2011807"/>
            <a:chOff x="3569721" y="1227998"/>
            <a:chExt cx="7796656" cy="2011807"/>
          </a:xfrm>
        </p:grpSpPr>
        <p:grpSp>
          <p:nvGrpSpPr>
            <p:cNvPr id="12" name="组合 11"/>
            <p:cNvGrpSpPr/>
            <p:nvPr/>
          </p:nvGrpSpPr>
          <p:grpSpPr>
            <a:xfrm>
              <a:off x="3569721" y="1227998"/>
              <a:ext cx="5239481" cy="2011807"/>
              <a:chOff x="3819159" y="1223870"/>
              <a:chExt cx="5239481" cy="201180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9159" y="1223870"/>
                <a:ext cx="5239481" cy="1324160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9159" y="2730782"/>
                <a:ext cx="2991267" cy="504895"/>
              </a:xfrm>
              <a:prstGeom prst="rect">
                <a:avLst/>
              </a:prstGeom>
            </p:spPr>
          </p:pic>
        </p:grpSp>
        <p:sp>
          <p:nvSpPr>
            <p:cNvPr id="13" name="矩形 12"/>
            <p:cNvSpPr/>
            <p:nvPr/>
          </p:nvSpPr>
          <p:spPr>
            <a:xfrm>
              <a:off x="9346412" y="1279137"/>
              <a:ext cx="13548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0" dirty="0" smtClean="0">
                  <a:solidFill>
                    <a:srgbClr val="000000"/>
                  </a:solidFill>
                  <a:effectLst/>
                  <a:latin typeface="NimbusRomNo9L-Medi"/>
                </a:rPr>
                <a:t>Pixel loss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426422" y="1928496"/>
              <a:ext cx="19399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0" dirty="0" smtClean="0">
                  <a:solidFill>
                    <a:srgbClr val="000000"/>
                  </a:solidFill>
                  <a:effectLst/>
                  <a:latin typeface="NimbusRomNo9L-Medi"/>
                </a:rPr>
                <a:t>Perceptual loss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3" idx="1"/>
            </p:cNvCxnSpPr>
            <p:nvPr/>
          </p:nvCxnSpPr>
          <p:spPr>
            <a:xfrm flipH="1">
              <a:off x="7829550" y="1463803"/>
              <a:ext cx="151686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1"/>
            </p:cNvCxnSpPr>
            <p:nvPr/>
          </p:nvCxnSpPr>
          <p:spPr>
            <a:xfrm flipH="1">
              <a:off x="8809202" y="2113162"/>
              <a:ext cx="61722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8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73031" y="1430331"/>
            <a:ext cx="6345139" cy="3828983"/>
            <a:chOff x="1873031" y="1430331"/>
            <a:chExt cx="6345139" cy="3828983"/>
          </a:xfrm>
        </p:grpSpPr>
        <p:grpSp>
          <p:nvGrpSpPr>
            <p:cNvPr id="9" name="组合 8"/>
            <p:cNvGrpSpPr/>
            <p:nvPr/>
          </p:nvGrpSpPr>
          <p:grpSpPr>
            <a:xfrm>
              <a:off x="1873031" y="1430331"/>
              <a:ext cx="6242774" cy="3828983"/>
              <a:chOff x="1690151" y="127311"/>
              <a:chExt cx="6242774" cy="3828983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091" y="1401182"/>
                <a:ext cx="5087060" cy="771633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01" y="530487"/>
                <a:ext cx="4210638" cy="79068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1690151" y="127311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b="1" i="0" dirty="0" smtClean="0">
                    <a:solidFill>
                      <a:srgbClr val="000000"/>
                    </a:solidFill>
                    <a:effectLst/>
                    <a:latin typeface="NimbusRomNo9L-Medi"/>
                  </a:rPr>
                  <a:t>Adaptive perceptual identity loss:</a:t>
                </a:r>
                <a:r>
                  <a:rPr lang="en-US" altLang="zh-CN" dirty="0" smtClean="0"/>
                  <a:t> </a:t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01" y="3070345"/>
                <a:ext cx="5725324" cy="885949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1690151" y="247718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b="1" i="0" dirty="0" smtClean="0">
                    <a:solidFill>
                      <a:srgbClr val="000000"/>
                    </a:solidFill>
                    <a:effectLst/>
                    <a:latin typeface="NimbusRomNo9L-Medi"/>
                  </a:rPr>
                  <a:t>Final loss:</a:t>
                </a:r>
                <a:r>
                  <a:rPr lang="en-US" altLang="zh-CN" dirty="0" smtClean="0"/>
                  <a:t> </a:t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680960" y="4816339"/>
              <a:ext cx="537210" cy="442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87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NimbusRomNo9L-Medi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duocai wu</dc:creator>
  <cp:lastModifiedBy>duocai wu</cp:lastModifiedBy>
  <cp:revision>22</cp:revision>
  <dcterms:created xsi:type="dcterms:W3CDTF">2017-12-16T09:02:10Z</dcterms:created>
  <dcterms:modified xsi:type="dcterms:W3CDTF">2017-12-16T13:50:47Z</dcterms:modified>
</cp:coreProperties>
</file>