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72142" autoAdjust="0"/>
  </p:normalViewPr>
  <p:slideViewPr>
    <p:cSldViewPr snapToGrid="0" snapToObjects="1">
      <p:cViewPr varScale="1">
        <p:scale>
          <a:sx n="77" d="100"/>
          <a:sy n="77" d="100"/>
        </p:scale>
        <p:origin x="28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man,Onno O.H.M." userId="d134e868-f0bc-4d5c-aef6-2896a8b5d8ac" providerId="ADAL" clId="{97BD9E66-7AED-44EE-B0FF-19368E2F6913}"/>
    <pc:docChg chg="undo custSel modSld">
      <pc:chgData name="Marsman,Onno O.H.M." userId="d134e868-f0bc-4d5c-aef6-2896a8b5d8ac" providerId="ADAL" clId="{97BD9E66-7AED-44EE-B0FF-19368E2F6913}" dt="2021-06-01T13:21:30.417" v="785" actId="20577"/>
      <pc:docMkLst>
        <pc:docMk/>
      </pc:docMkLst>
      <pc:sldChg chg="addSp delSp modSp mod">
        <pc:chgData name="Marsman,Onno O.H.M." userId="d134e868-f0bc-4d5c-aef6-2896a8b5d8ac" providerId="ADAL" clId="{97BD9E66-7AED-44EE-B0FF-19368E2F6913}" dt="2021-06-01T12:22:27.461" v="13" actId="20577"/>
        <pc:sldMkLst>
          <pc:docMk/>
          <pc:sldMk cId="1185483603" sldId="256"/>
        </pc:sldMkLst>
        <pc:spChg chg="add">
          <ac:chgData name="Marsman,Onno O.H.M." userId="d134e868-f0bc-4d5c-aef6-2896a8b5d8ac" providerId="ADAL" clId="{97BD9E66-7AED-44EE-B0FF-19368E2F6913}" dt="2021-06-01T12:21:43.596" v="0"/>
          <ac:spMkLst>
            <pc:docMk/>
            <pc:sldMk cId="1185483603" sldId="256"/>
            <ac:spMk id="2" creationId="{30DB2ED6-6A8C-4EFD-9A50-03FD33AC5505}"/>
          </ac:spMkLst>
        </pc:spChg>
        <pc:spChg chg="mod">
          <ac:chgData name="Marsman,Onno O.H.M." userId="d134e868-f0bc-4d5c-aef6-2896a8b5d8ac" providerId="ADAL" clId="{97BD9E66-7AED-44EE-B0FF-19368E2F6913}" dt="2021-06-01T12:22:27.461" v="13" actId="20577"/>
          <ac:spMkLst>
            <pc:docMk/>
            <pc:sldMk cId="1185483603" sldId="256"/>
            <ac:spMk id="3" creationId="{00000000-0000-0000-0000-000000000000}"/>
          </ac:spMkLst>
        </pc:spChg>
        <pc:spChg chg="add del mod">
          <ac:chgData name="Marsman,Onno O.H.M." userId="d134e868-f0bc-4d5c-aef6-2896a8b5d8ac" providerId="ADAL" clId="{97BD9E66-7AED-44EE-B0FF-19368E2F6913}" dt="2021-06-01T12:21:56.534" v="2"/>
          <ac:spMkLst>
            <pc:docMk/>
            <pc:sldMk cId="1185483603" sldId="256"/>
            <ac:spMk id="4" creationId="{1486DE5F-73D3-44F9-8D35-248A8A7C51C7}"/>
          </ac:spMkLst>
        </pc:spChg>
      </pc:sldChg>
      <pc:sldChg chg="modSp mod">
        <pc:chgData name="Marsman,Onno O.H.M." userId="d134e868-f0bc-4d5c-aef6-2896a8b5d8ac" providerId="ADAL" clId="{97BD9E66-7AED-44EE-B0FF-19368E2F6913}" dt="2021-06-01T12:32:00.073" v="190" actId="20577"/>
        <pc:sldMkLst>
          <pc:docMk/>
          <pc:sldMk cId="1778278155" sldId="257"/>
        </pc:sldMkLst>
        <pc:spChg chg="mod">
          <ac:chgData name="Marsman,Onno O.H.M." userId="d134e868-f0bc-4d5c-aef6-2896a8b5d8ac" providerId="ADAL" clId="{97BD9E66-7AED-44EE-B0FF-19368E2F6913}" dt="2021-06-01T12:32:00.073" v="190" actId="20577"/>
          <ac:spMkLst>
            <pc:docMk/>
            <pc:sldMk cId="1778278155" sldId="257"/>
            <ac:spMk id="5" creationId="{00000000-0000-0000-0000-000000000000}"/>
          </ac:spMkLst>
        </pc:spChg>
      </pc:sldChg>
      <pc:sldChg chg="modSp mod">
        <pc:chgData name="Marsman,Onno O.H.M." userId="d134e868-f0bc-4d5c-aef6-2896a8b5d8ac" providerId="ADAL" clId="{97BD9E66-7AED-44EE-B0FF-19368E2F6913}" dt="2021-06-01T12:38:24.733" v="507" actId="1076"/>
        <pc:sldMkLst>
          <pc:docMk/>
          <pc:sldMk cId="455289170" sldId="258"/>
        </pc:sldMkLst>
        <pc:spChg chg="mod">
          <ac:chgData name="Marsman,Onno O.H.M." userId="d134e868-f0bc-4d5c-aef6-2896a8b5d8ac" providerId="ADAL" clId="{97BD9E66-7AED-44EE-B0FF-19368E2F6913}" dt="2021-06-01T12:30:06.884" v="125" actId="20577"/>
          <ac:spMkLst>
            <pc:docMk/>
            <pc:sldMk cId="455289170" sldId="258"/>
            <ac:spMk id="6" creationId="{00000000-0000-0000-0000-000000000000}"/>
          </ac:spMkLst>
        </pc:spChg>
        <pc:spChg chg="mod">
          <ac:chgData name="Marsman,Onno O.H.M." userId="d134e868-f0bc-4d5c-aef6-2896a8b5d8ac" providerId="ADAL" clId="{97BD9E66-7AED-44EE-B0FF-19368E2F6913}" dt="2021-06-01T12:38:24.733" v="507" actId="1076"/>
          <ac:spMkLst>
            <pc:docMk/>
            <pc:sldMk cId="455289170" sldId="258"/>
            <ac:spMk id="7" creationId="{00000000-0000-0000-0000-000000000000}"/>
          </ac:spMkLst>
        </pc:spChg>
      </pc:sldChg>
      <pc:sldChg chg="modSp mod">
        <pc:chgData name="Marsman,Onno O.H.M." userId="d134e868-f0bc-4d5c-aef6-2896a8b5d8ac" providerId="ADAL" clId="{97BD9E66-7AED-44EE-B0FF-19368E2F6913}" dt="2021-06-01T13:21:30.417" v="785" actId="20577"/>
        <pc:sldMkLst>
          <pc:docMk/>
          <pc:sldMk cId="294359763" sldId="259"/>
        </pc:sldMkLst>
        <pc:spChg chg="mod">
          <ac:chgData name="Marsman,Onno O.H.M." userId="d134e868-f0bc-4d5c-aef6-2896a8b5d8ac" providerId="ADAL" clId="{97BD9E66-7AED-44EE-B0FF-19368E2F6913}" dt="2021-06-01T12:39:12.710" v="531" actId="20577"/>
          <ac:spMkLst>
            <pc:docMk/>
            <pc:sldMk cId="294359763" sldId="259"/>
            <ac:spMk id="6" creationId="{00000000-0000-0000-0000-000000000000}"/>
          </ac:spMkLst>
        </pc:spChg>
        <pc:spChg chg="mod">
          <ac:chgData name="Marsman,Onno O.H.M." userId="d134e868-f0bc-4d5c-aef6-2896a8b5d8ac" providerId="ADAL" clId="{97BD9E66-7AED-44EE-B0FF-19368E2F6913}" dt="2021-06-01T13:21:30.417" v="785" actId="20577"/>
          <ac:spMkLst>
            <pc:docMk/>
            <pc:sldMk cId="294359763" sldId="259"/>
            <ac:spMk id="7" creationId="{00000000-0000-0000-0000-000000000000}"/>
          </ac:spMkLst>
        </pc:spChg>
      </pc:sldChg>
    </pc:docChg>
  </pc:docChgLst>
  <pc:docChgLst>
    <pc:chgData name="Tim Kurvers" userId="3a016e58-7dae-4bd4-950c-27d542f0b836" providerId="ADAL" clId="{764E12C4-C529-4F51-B161-3DF6D6C40EE6}"/>
    <pc:docChg chg="undo custSel addSld delSld modSld modSection">
      <pc:chgData name="Tim Kurvers" userId="3a016e58-7dae-4bd4-950c-27d542f0b836" providerId="ADAL" clId="{764E12C4-C529-4F51-B161-3DF6D6C40EE6}" dt="2021-12-01T10:04:05.181" v="501" actId="20577"/>
      <pc:docMkLst>
        <pc:docMk/>
      </pc:docMkLst>
      <pc:sldChg chg="modSp mod">
        <pc:chgData name="Tim Kurvers" userId="3a016e58-7dae-4bd4-950c-27d542f0b836" providerId="ADAL" clId="{764E12C4-C529-4F51-B161-3DF6D6C40EE6}" dt="2021-12-01T09:57:23.615" v="111" actId="20577"/>
        <pc:sldMkLst>
          <pc:docMk/>
          <pc:sldMk cId="1778278155" sldId="257"/>
        </pc:sldMkLst>
        <pc:spChg chg="mod">
          <ac:chgData name="Tim Kurvers" userId="3a016e58-7dae-4bd4-950c-27d542f0b836" providerId="ADAL" clId="{764E12C4-C529-4F51-B161-3DF6D6C40EE6}" dt="2021-12-01T09:57:23.615" v="111" actId="20577"/>
          <ac:spMkLst>
            <pc:docMk/>
            <pc:sldMk cId="1778278155" sldId="257"/>
            <ac:spMk id="5" creationId="{00000000-0000-0000-0000-000000000000}"/>
          </ac:spMkLst>
        </pc:spChg>
      </pc:sldChg>
      <pc:sldChg chg="modSp mod modNotesTx">
        <pc:chgData name="Tim Kurvers" userId="3a016e58-7dae-4bd4-950c-27d542f0b836" providerId="ADAL" clId="{764E12C4-C529-4F51-B161-3DF6D6C40EE6}" dt="2021-12-01T09:57:15.029" v="110" actId="20577"/>
        <pc:sldMkLst>
          <pc:docMk/>
          <pc:sldMk cId="455289170" sldId="258"/>
        </pc:sldMkLst>
        <pc:spChg chg="mod">
          <ac:chgData name="Tim Kurvers" userId="3a016e58-7dae-4bd4-950c-27d542f0b836" providerId="ADAL" clId="{764E12C4-C529-4F51-B161-3DF6D6C40EE6}" dt="2021-12-01T09:57:00.411" v="20" actId="20577"/>
          <ac:spMkLst>
            <pc:docMk/>
            <pc:sldMk cId="455289170" sldId="258"/>
            <ac:spMk id="7" creationId="{00000000-0000-0000-0000-000000000000}"/>
          </ac:spMkLst>
        </pc:spChg>
      </pc:sldChg>
      <pc:sldChg chg="add del">
        <pc:chgData name="Tim Kurvers" userId="3a016e58-7dae-4bd4-950c-27d542f0b836" providerId="ADAL" clId="{764E12C4-C529-4F51-B161-3DF6D6C40EE6}" dt="2021-12-01T09:57:47.712" v="115" actId="47"/>
        <pc:sldMkLst>
          <pc:docMk/>
          <pc:sldMk cId="294359763" sldId="259"/>
        </pc:sldMkLst>
      </pc:sldChg>
      <pc:sldChg chg="modSp add del mod">
        <pc:chgData name="Tim Kurvers" userId="3a016e58-7dae-4bd4-950c-27d542f0b836" providerId="ADAL" clId="{764E12C4-C529-4F51-B161-3DF6D6C40EE6}" dt="2021-12-01T10:04:05.181" v="501" actId="20577"/>
        <pc:sldMkLst>
          <pc:docMk/>
          <pc:sldMk cId="3189065957" sldId="260"/>
        </pc:sldMkLst>
        <pc:spChg chg="mod">
          <ac:chgData name="Tim Kurvers" userId="3a016e58-7dae-4bd4-950c-27d542f0b836" providerId="ADAL" clId="{764E12C4-C529-4F51-B161-3DF6D6C40EE6}" dt="2021-12-01T10:04:05.181" v="501" actId="20577"/>
          <ac:spMkLst>
            <pc:docMk/>
            <pc:sldMk cId="3189065957" sldId="260"/>
            <ac:spMk id="7" creationId="{00000000-0000-0000-0000-000000000000}"/>
          </ac:spMkLst>
        </pc:spChg>
      </pc:sldChg>
      <pc:sldChg chg="modNotesTx">
        <pc:chgData name="Tim Kurvers" userId="3a016e58-7dae-4bd4-950c-27d542f0b836" providerId="ADAL" clId="{764E12C4-C529-4F51-B161-3DF6D6C40EE6}" dt="2021-12-01T09:55:27.871" v="1" actId="20577"/>
        <pc:sldMkLst>
          <pc:docMk/>
          <pc:sldMk cId="3193358868" sldId="261"/>
        </pc:sldMkLst>
      </pc:sldChg>
      <pc:sldChg chg="modSp mod">
        <pc:chgData name="Tim Kurvers" userId="3a016e58-7dae-4bd4-950c-27d542f0b836" providerId="ADAL" clId="{764E12C4-C529-4F51-B161-3DF6D6C40EE6}" dt="2021-12-01T10:01:44.638" v="354" actId="1076"/>
        <pc:sldMkLst>
          <pc:docMk/>
          <pc:sldMk cId="2386996865" sldId="263"/>
        </pc:sldMkLst>
        <pc:graphicFrameChg chg="mod modGraphic">
          <ac:chgData name="Tim Kurvers" userId="3a016e58-7dae-4bd4-950c-27d542f0b836" providerId="ADAL" clId="{764E12C4-C529-4F51-B161-3DF6D6C40EE6}" dt="2021-12-01T10:01:44.638" v="354" actId="1076"/>
          <ac:graphicFrameMkLst>
            <pc:docMk/>
            <pc:sldMk cId="2386996865" sldId="263"/>
            <ac:graphicFrameMk id="2" creationId="{980D7FC9-1200-45E0-AB21-9BF719DA0547}"/>
          </ac:graphicFrameMkLst>
        </pc:graphicFrameChg>
      </pc:sldChg>
    </pc:docChg>
  </pc:docChgLst>
  <pc:docChgLst>
    <pc:chgData name="Marsman,Onno O.H.M." userId="d134e868-f0bc-4d5c-aef6-2896a8b5d8ac" providerId="ADAL" clId="{A7C6EC06-52A5-4085-81E9-467D9CA92FCD}"/>
    <pc:docChg chg="undo custSel modSld">
      <pc:chgData name="Marsman,Onno O.H.M." userId="d134e868-f0bc-4d5c-aef6-2896a8b5d8ac" providerId="ADAL" clId="{A7C6EC06-52A5-4085-81E9-467D9CA92FCD}" dt="2021-07-06T08:38:05.337" v="1530" actId="20577"/>
      <pc:docMkLst>
        <pc:docMk/>
      </pc:docMkLst>
      <pc:sldChg chg="modSp mod">
        <pc:chgData name="Marsman,Onno O.H.M." userId="d134e868-f0bc-4d5c-aef6-2896a8b5d8ac" providerId="ADAL" clId="{A7C6EC06-52A5-4085-81E9-467D9CA92FCD}" dt="2021-06-30T12:30:02.760" v="1236" actId="20577"/>
        <pc:sldMkLst>
          <pc:docMk/>
          <pc:sldMk cId="1185483603" sldId="256"/>
        </pc:sldMkLst>
        <pc:spChg chg="mod">
          <ac:chgData name="Marsman,Onno O.H.M." userId="d134e868-f0bc-4d5c-aef6-2896a8b5d8ac" providerId="ADAL" clId="{A7C6EC06-52A5-4085-81E9-467D9CA92FCD}" dt="2021-06-30T12:30:02.760" v="1236" actId="20577"/>
          <ac:spMkLst>
            <pc:docMk/>
            <pc:sldMk cId="1185483603" sldId="256"/>
            <ac:spMk id="3" creationId="{00000000-0000-0000-0000-000000000000}"/>
          </ac:spMkLst>
        </pc:spChg>
      </pc:sldChg>
      <pc:sldChg chg="modSp mod">
        <pc:chgData name="Marsman,Onno O.H.M." userId="d134e868-f0bc-4d5c-aef6-2896a8b5d8ac" providerId="ADAL" clId="{A7C6EC06-52A5-4085-81E9-467D9CA92FCD}" dt="2021-06-30T12:30:26.492" v="1238" actId="255"/>
        <pc:sldMkLst>
          <pc:docMk/>
          <pc:sldMk cId="1778278155" sldId="257"/>
        </pc:sldMkLst>
        <pc:spChg chg="mod">
          <ac:chgData name="Marsman,Onno O.H.M." userId="d134e868-f0bc-4d5c-aef6-2896a8b5d8ac" providerId="ADAL" clId="{A7C6EC06-52A5-4085-81E9-467D9CA92FCD}" dt="2021-06-30T12:30:26.492" v="1238" actId="255"/>
          <ac:spMkLst>
            <pc:docMk/>
            <pc:sldMk cId="1778278155" sldId="257"/>
            <ac:spMk id="5" creationId="{00000000-0000-0000-0000-000000000000}"/>
          </ac:spMkLst>
        </pc:spChg>
      </pc:sldChg>
      <pc:sldChg chg="modSp mod modNotesTx">
        <pc:chgData name="Marsman,Onno O.H.M." userId="d134e868-f0bc-4d5c-aef6-2896a8b5d8ac" providerId="ADAL" clId="{A7C6EC06-52A5-4085-81E9-467D9CA92FCD}" dt="2021-06-30T12:28:53.647" v="1159" actId="20577"/>
        <pc:sldMkLst>
          <pc:docMk/>
          <pc:sldMk cId="3189065957" sldId="260"/>
        </pc:sldMkLst>
        <pc:spChg chg="mod">
          <ac:chgData name="Marsman,Onno O.H.M." userId="d134e868-f0bc-4d5c-aef6-2896a8b5d8ac" providerId="ADAL" clId="{A7C6EC06-52A5-4085-81E9-467D9CA92FCD}" dt="2021-06-30T11:49:47.162" v="8" actId="20577"/>
          <ac:spMkLst>
            <pc:docMk/>
            <pc:sldMk cId="3189065957" sldId="260"/>
            <ac:spMk id="6" creationId="{00000000-0000-0000-0000-000000000000}"/>
          </ac:spMkLst>
        </pc:spChg>
      </pc:sldChg>
      <pc:sldChg chg="modSp mod modNotesTx">
        <pc:chgData name="Marsman,Onno O.H.M." userId="d134e868-f0bc-4d5c-aef6-2896a8b5d8ac" providerId="ADAL" clId="{A7C6EC06-52A5-4085-81E9-467D9CA92FCD}" dt="2021-07-06T08:38:05.337" v="1530" actId="20577"/>
        <pc:sldMkLst>
          <pc:docMk/>
          <pc:sldMk cId="3193358868" sldId="261"/>
        </pc:sldMkLst>
        <pc:spChg chg="mod">
          <ac:chgData name="Marsman,Onno O.H.M." userId="d134e868-f0bc-4d5c-aef6-2896a8b5d8ac" providerId="ADAL" clId="{A7C6EC06-52A5-4085-81E9-467D9CA92FCD}" dt="2021-06-30T11:56:36.976" v="73" actId="114"/>
          <ac:spMkLst>
            <pc:docMk/>
            <pc:sldMk cId="3193358868" sldId="261"/>
            <ac:spMk id="7" creationId="{00000000-0000-0000-0000-000000000000}"/>
          </ac:spMkLst>
        </pc:spChg>
      </pc:sldChg>
      <pc:sldChg chg="modSp mod">
        <pc:chgData name="Marsman,Onno O.H.M." userId="d134e868-f0bc-4d5c-aef6-2896a8b5d8ac" providerId="ADAL" clId="{A7C6EC06-52A5-4085-81E9-467D9CA92FCD}" dt="2021-06-30T12:25:59.458" v="986" actId="1076"/>
        <pc:sldMkLst>
          <pc:docMk/>
          <pc:sldMk cId="3687218242" sldId="262"/>
        </pc:sldMkLst>
        <pc:spChg chg="mod">
          <ac:chgData name="Marsman,Onno O.H.M." userId="d134e868-f0bc-4d5c-aef6-2896a8b5d8ac" providerId="ADAL" clId="{A7C6EC06-52A5-4085-81E9-467D9CA92FCD}" dt="2021-06-30T12:25:59.458" v="986" actId="1076"/>
          <ac:spMkLst>
            <pc:docMk/>
            <pc:sldMk cId="3687218242" sldId="262"/>
            <ac:spMk id="7" creationId="{00000000-0000-0000-0000-000000000000}"/>
          </ac:spMkLst>
        </pc:spChg>
      </pc:sldChg>
      <pc:sldChg chg="addSp delSp modSp mod modNotesTx">
        <pc:chgData name="Marsman,Onno O.H.M." userId="d134e868-f0bc-4d5c-aef6-2896a8b5d8ac" providerId="ADAL" clId="{A7C6EC06-52A5-4085-81E9-467D9CA92FCD}" dt="2021-06-30T12:26:45.786" v="1002" actId="20577"/>
        <pc:sldMkLst>
          <pc:docMk/>
          <pc:sldMk cId="2386996865" sldId="263"/>
        </pc:sldMkLst>
        <pc:spChg chg="mod">
          <ac:chgData name="Marsman,Onno O.H.M." userId="d134e868-f0bc-4d5c-aef6-2896a8b5d8ac" providerId="ADAL" clId="{A7C6EC06-52A5-4085-81E9-467D9CA92FCD}" dt="2021-06-30T12:23:24.148" v="735" actId="20577"/>
          <ac:spMkLst>
            <pc:docMk/>
            <pc:sldMk cId="2386996865" sldId="263"/>
            <ac:spMk id="6" creationId="{00000000-0000-0000-0000-000000000000}"/>
          </ac:spMkLst>
        </pc:spChg>
        <pc:spChg chg="mod">
          <ac:chgData name="Marsman,Onno O.H.M." userId="d134e868-f0bc-4d5c-aef6-2896a8b5d8ac" providerId="ADAL" clId="{A7C6EC06-52A5-4085-81E9-467D9CA92FCD}" dt="2021-06-30T12:25:46.694" v="985" actId="1076"/>
          <ac:spMkLst>
            <pc:docMk/>
            <pc:sldMk cId="2386996865" sldId="263"/>
            <ac:spMk id="7" creationId="{00000000-0000-0000-0000-000000000000}"/>
          </ac:spMkLst>
        </pc:spChg>
        <pc:graphicFrameChg chg="add mod modGraphic">
          <ac:chgData name="Marsman,Onno O.H.M." userId="d134e868-f0bc-4d5c-aef6-2896a8b5d8ac" providerId="ADAL" clId="{A7C6EC06-52A5-4085-81E9-467D9CA92FCD}" dt="2021-06-30T12:26:45.786" v="1002" actId="20577"/>
          <ac:graphicFrameMkLst>
            <pc:docMk/>
            <pc:sldMk cId="2386996865" sldId="263"/>
            <ac:graphicFrameMk id="2" creationId="{980D7FC9-1200-45E0-AB21-9BF719DA0547}"/>
          </ac:graphicFrameMkLst>
        </pc:graphicFrameChg>
        <pc:picChg chg="add del">
          <ac:chgData name="Marsman,Onno O.H.M." userId="d134e868-f0bc-4d5c-aef6-2896a8b5d8ac" providerId="ADAL" clId="{A7C6EC06-52A5-4085-81E9-467D9CA92FCD}" dt="2021-06-30T12:15:54.675" v="516" actId="22"/>
          <ac:picMkLst>
            <pc:docMk/>
            <pc:sldMk cId="2386996865" sldId="263"/>
            <ac:picMk id="4" creationId="{94C94F8C-4C59-4282-A9D3-D2D50B6512CD}"/>
          </ac:picMkLst>
        </pc:picChg>
      </pc:sldChg>
    </pc:docChg>
  </pc:docChgLst>
  <pc:docChgLst>
    <pc:chgData name="Tim" userId="3a016e58-7dae-4bd4-950c-27d542f0b836" providerId="ADAL" clId="{B999ECD5-C7AC-4012-96EA-D14044CAD32A}"/>
    <pc:docChg chg="modSld">
      <pc:chgData name="Tim" userId="3a016e58-7dae-4bd4-950c-27d542f0b836" providerId="ADAL" clId="{B999ECD5-C7AC-4012-96EA-D14044CAD32A}" dt="2021-04-01T07:07:22.712" v="0" actId="15"/>
      <pc:docMkLst>
        <pc:docMk/>
      </pc:docMkLst>
      <pc:sldChg chg="modSp mod">
        <pc:chgData name="Tim" userId="3a016e58-7dae-4bd4-950c-27d542f0b836" providerId="ADAL" clId="{B999ECD5-C7AC-4012-96EA-D14044CAD32A}" dt="2021-04-01T07:07:22.712" v="0" actId="15"/>
        <pc:sldMkLst>
          <pc:docMk/>
          <pc:sldMk cId="1778278155" sldId="257"/>
        </pc:sldMkLst>
        <pc:spChg chg="mod">
          <ac:chgData name="Tim" userId="3a016e58-7dae-4bd4-950c-27d542f0b836" providerId="ADAL" clId="{B999ECD5-C7AC-4012-96EA-D14044CAD32A}" dt="2021-04-01T07:07:22.712" v="0" actId="15"/>
          <ac:spMkLst>
            <pc:docMk/>
            <pc:sldMk cId="1778278155" sldId="257"/>
            <ac:spMk id="5" creationId="{00000000-0000-0000-0000-000000000000}"/>
          </ac:spMkLst>
        </pc:spChg>
      </pc:sldChg>
    </pc:docChg>
  </pc:docChgLst>
  <pc:docChgLst>
    <pc:chgData name="Tim" userId="3a016e58-7dae-4bd4-950c-27d542f0b836" providerId="ADAL" clId="{F1F46EAD-D3FB-4816-ACB3-C12DE26DAC06}"/>
    <pc:docChg chg="modSld">
      <pc:chgData name="Tim" userId="3a016e58-7dae-4bd4-950c-27d542f0b836" providerId="ADAL" clId="{F1F46EAD-D3FB-4816-ACB3-C12DE26DAC06}" dt="2021-03-11T10:32:03.794" v="548" actId="20577"/>
      <pc:docMkLst>
        <pc:docMk/>
      </pc:docMkLst>
      <pc:sldChg chg="modSp mod">
        <pc:chgData name="Tim" userId="3a016e58-7dae-4bd4-950c-27d542f0b836" providerId="ADAL" clId="{F1F46EAD-D3FB-4816-ACB3-C12DE26DAC06}" dt="2021-03-11T07:44:30.751" v="14" actId="20577"/>
        <pc:sldMkLst>
          <pc:docMk/>
          <pc:sldMk cId="1185483603" sldId="256"/>
        </pc:sldMkLst>
        <pc:spChg chg="mod">
          <ac:chgData name="Tim" userId="3a016e58-7dae-4bd4-950c-27d542f0b836" providerId="ADAL" clId="{F1F46EAD-D3FB-4816-ACB3-C12DE26DAC06}" dt="2021-03-11T07:44:30.751" v="14" actId="20577"/>
          <ac:spMkLst>
            <pc:docMk/>
            <pc:sldMk cId="1185483603" sldId="256"/>
            <ac:spMk id="3" creationId="{00000000-0000-0000-0000-000000000000}"/>
          </ac:spMkLst>
        </pc:spChg>
      </pc:sldChg>
      <pc:sldChg chg="modSp mod">
        <pc:chgData name="Tim" userId="3a016e58-7dae-4bd4-950c-27d542f0b836" providerId="ADAL" clId="{F1F46EAD-D3FB-4816-ACB3-C12DE26DAC06}" dt="2021-03-11T10:32:03.794" v="548" actId="20577"/>
        <pc:sldMkLst>
          <pc:docMk/>
          <pc:sldMk cId="1778278155" sldId="257"/>
        </pc:sldMkLst>
        <pc:spChg chg="mod">
          <ac:chgData name="Tim" userId="3a016e58-7dae-4bd4-950c-27d542f0b836" providerId="ADAL" clId="{F1F46EAD-D3FB-4816-ACB3-C12DE26DAC06}" dt="2021-03-11T07:44:58.298" v="21" actId="20577"/>
          <ac:spMkLst>
            <pc:docMk/>
            <pc:sldMk cId="1778278155" sldId="257"/>
            <ac:spMk id="4" creationId="{00000000-0000-0000-0000-000000000000}"/>
          </ac:spMkLst>
        </pc:spChg>
        <pc:spChg chg="mod">
          <ac:chgData name="Tim" userId="3a016e58-7dae-4bd4-950c-27d542f0b836" providerId="ADAL" clId="{F1F46EAD-D3FB-4816-ACB3-C12DE26DAC06}" dt="2021-03-11T10:32:03.794" v="548" actId="20577"/>
          <ac:spMkLst>
            <pc:docMk/>
            <pc:sldMk cId="1778278155" sldId="257"/>
            <ac:spMk id="5" creationId="{00000000-0000-0000-0000-000000000000}"/>
          </ac:spMkLst>
        </pc:spChg>
      </pc:sldChg>
    </pc:docChg>
  </pc:docChgLst>
  <pc:docChgLst>
    <pc:chgData name="Marsman,Onno O.H.M." userId="d134e868-f0bc-4d5c-aef6-2896a8b5d8ac" providerId="ADAL" clId="{5FFA70CF-740E-4009-B832-DC6944CCD468}"/>
    <pc:docChg chg="custSel modSld">
      <pc:chgData name="Marsman,Onno O.H.M." userId="d134e868-f0bc-4d5c-aef6-2896a8b5d8ac" providerId="ADAL" clId="{5FFA70CF-740E-4009-B832-DC6944CCD468}" dt="2021-06-03T09:50:04.565" v="3402" actId="20577"/>
      <pc:docMkLst>
        <pc:docMk/>
      </pc:docMkLst>
      <pc:sldChg chg="modSp mod">
        <pc:chgData name="Marsman,Onno O.H.M." userId="d134e868-f0bc-4d5c-aef6-2896a8b5d8ac" providerId="ADAL" clId="{5FFA70CF-740E-4009-B832-DC6944CCD468}" dt="2021-06-03T06:59:36.873" v="505" actId="20577"/>
        <pc:sldMkLst>
          <pc:docMk/>
          <pc:sldMk cId="294359763" sldId="259"/>
        </pc:sldMkLst>
        <pc:spChg chg="mod">
          <ac:chgData name="Marsman,Onno O.H.M." userId="d134e868-f0bc-4d5c-aef6-2896a8b5d8ac" providerId="ADAL" clId="{5FFA70CF-740E-4009-B832-DC6944CCD468}" dt="2021-06-03T06:58:03.202" v="375" actId="20577"/>
          <ac:spMkLst>
            <pc:docMk/>
            <pc:sldMk cId="294359763" sldId="259"/>
            <ac:spMk id="6" creationId="{00000000-0000-0000-0000-000000000000}"/>
          </ac:spMkLst>
        </pc:spChg>
        <pc:spChg chg="mod">
          <ac:chgData name="Marsman,Onno O.H.M." userId="d134e868-f0bc-4d5c-aef6-2896a8b5d8ac" providerId="ADAL" clId="{5FFA70CF-740E-4009-B832-DC6944CCD468}" dt="2021-06-03T06:59:36.873" v="505" actId="20577"/>
          <ac:spMkLst>
            <pc:docMk/>
            <pc:sldMk cId="294359763" sldId="259"/>
            <ac:spMk id="7" creationId="{00000000-0000-0000-0000-000000000000}"/>
          </ac:spMkLst>
        </pc:spChg>
      </pc:sldChg>
      <pc:sldChg chg="modSp mod">
        <pc:chgData name="Marsman,Onno O.H.M." userId="d134e868-f0bc-4d5c-aef6-2896a8b5d8ac" providerId="ADAL" clId="{5FFA70CF-740E-4009-B832-DC6944CCD468}" dt="2021-06-03T06:55:09.932" v="141" actId="14"/>
        <pc:sldMkLst>
          <pc:docMk/>
          <pc:sldMk cId="3189065957" sldId="260"/>
        </pc:sldMkLst>
        <pc:spChg chg="mod">
          <ac:chgData name="Marsman,Onno O.H.M." userId="d134e868-f0bc-4d5c-aef6-2896a8b5d8ac" providerId="ADAL" clId="{5FFA70CF-740E-4009-B832-DC6944CCD468}" dt="2021-06-03T06:55:01.172" v="138" actId="20577"/>
          <ac:spMkLst>
            <pc:docMk/>
            <pc:sldMk cId="3189065957" sldId="260"/>
            <ac:spMk id="6" creationId="{00000000-0000-0000-0000-000000000000}"/>
          </ac:spMkLst>
        </pc:spChg>
        <pc:spChg chg="mod">
          <ac:chgData name="Marsman,Onno O.H.M." userId="d134e868-f0bc-4d5c-aef6-2896a8b5d8ac" providerId="ADAL" clId="{5FFA70CF-740E-4009-B832-DC6944CCD468}" dt="2021-06-03T06:55:09.932" v="141" actId="14"/>
          <ac:spMkLst>
            <pc:docMk/>
            <pc:sldMk cId="3189065957" sldId="260"/>
            <ac:spMk id="7" creationId="{00000000-0000-0000-0000-000000000000}"/>
          </ac:spMkLst>
        </pc:spChg>
      </pc:sldChg>
      <pc:sldChg chg="modSp mod modNotesTx">
        <pc:chgData name="Marsman,Onno O.H.M." userId="d134e868-f0bc-4d5c-aef6-2896a8b5d8ac" providerId="ADAL" clId="{5FFA70CF-740E-4009-B832-DC6944CCD468}" dt="2021-06-03T09:42:34.194" v="2763" actId="20577"/>
        <pc:sldMkLst>
          <pc:docMk/>
          <pc:sldMk cId="3193358868" sldId="261"/>
        </pc:sldMkLst>
        <pc:spChg chg="mod">
          <ac:chgData name="Marsman,Onno O.H.M." userId="d134e868-f0bc-4d5c-aef6-2896a8b5d8ac" providerId="ADAL" clId="{5FFA70CF-740E-4009-B832-DC6944CCD468}" dt="2021-06-03T06:58:15.849" v="389" actId="20577"/>
          <ac:spMkLst>
            <pc:docMk/>
            <pc:sldMk cId="3193358868" sldId="261"/>
            <ac:spMk id="6" creationId="{00000000-0000-0000-0000-000000000000}"/>
          </ac:spMkLst>
        </pc:spChg>
        <pc:spChg chg="mod">
          <ac:chgData name="Marsman,Onno O.H.M." userId="d134e868-f0bc-4d5c-aef6-2896a8b5d8ac" providerId="ADAL" clId="{5FFA70CF-740E-4009-B832-DC6944CCD468}" dt="2021-06-03T08:23:50.331" v="1005" actId="20577"/>
          <ac:spMkLst>
            <pc:docMk/>
            <pc:sldMk cId="3193358868" sldId="261"/>
            <ac:spMk id="7" creationId="{00000000-0000-0000-0000-000000000000}"/>
          </ac:spMkLst>
        </pc:spChg>
      </pc:sldChg>
      <pc:sldChg chg="modSp mod">
        <pc:chgData name="Marsman,Onno O.H.M." userId="d134e868-f0bc-4d5c-aef6-2896a8b5d8ac" providerId="ADAL" clId="{5FFA70CF-740E-4009-B832-DC6944CCD468}" dt="2021-06-03T09:50:04.565" v="3402" actId="20577"/>
        <pc:sldMkLst>
          <pc:docMk/>
          <pc:sldMk cId="3687218242" sldId="262"/>
        </pc:sldMkLst>
        <pc:spChg chg="mod">
          <ac:chgData name="Marsman,Onno O.H.M." userId="d134e868-f0bc-4d5c-aef6-2896a8b5d8ac" providerId="ADAL" clId="{5FFA70CF-740E-4009-B832-DC6944CCD468}" dt="2021-06-03T09:50:04.565" v="3402" actId="20577"/>
          <ac:spMkLst>
            <pc:docMk/>
            <pc:sldMk cId="3687218242" sldId="262"/>
            <ac:spMk id="6" creationId="{00000000-0000-0000-0000-000000000000}"/>
          </ac:spMkLst>
        </pc:spChg>
        <pc:spChg chg="mod">
          <ac:chgData name="Marsman,Onno O.H.M." userId="d134e868-f0bc-4d5c-aef6-2896a8b5d8ac" providerId="ADAL" clId="{5FFA70CF-740E-4009-B832-DC6944CCD468}" dt="2021-06-03T09:49:34.852" v="3388" actId="20577"/>
          <ac:spMkLst>
            <pc:docMk/>
            <pc:sldMk cId="3687218242" sldId="262"/>
            <ac:spMk id="7" creationId="{00000000-0000-0000-0000-000000000000}"/>
          </ac:spMkLst>
        </pc:spChg>
      </pc:sldChg>
    </pc:docChg>
  </pc:docChgLst>
  <pc:docChgLst>
    <pc:chgData name="Marsman,Onno O.H.M." userId="d134e868-f0bc-4d5c-aef6-2896a8b5d8ac" providerId="ADAL" clId="{688C3848-855E-4F5F-9ADF-013E7ED5C89E}"/>
    <pc:docChg chg="undo custSel modSld">
      <pc:chgData name="Marsman,Onno O.H.M." userId="d134e868-f0bc-4d5c-aef6-2896a8b5d8ac" providerId="ADAL" clId="{688C3848-855E-4F5F-9ADF-013E7ED5C89E}" dt="2021-06-10T07:44:15.629" v="1356" actId="20577"/>
      <pc:docMkLst>
        <pc:docMk/>
      </pc:docMkLst>
      <pc:sldChg chg="modSp mod">
        <pc:chgData name="Marsman,Onno O.H.M." userId="d134e868-f0bc-4d5c-aef6-2896a8b5d8ac" providerId="ADAL" clId="{688C3848-855E-4F5F-9ADF-013E7ED5C89E}" dt="2021-06-10T07:24:27.555" v="76" actId="20577"/>
        <pc:sldMkLst>
          <pc:docMk/>
          <pc:sldMk cId="294359763" sldId="259"/>
        </pc:sldMkLst>
        <pc:spChg chg="mod">
          <ac:chgData name="Marsman,Onno O.H.M." userId="d134e868-f0bc-4d5c-aef6-2896a8b5d8ac" providerId="ADAL" clId="{688C3848-855E-4F5F-9ADF-013E7ED5C89E}" dt="2021-06-10T07:24:27.555" v="76" actId="20577"/>
          <ac:spMkLst>
            <pc:docMk/>
            <pc:sldMk cId="294359763" sldId="259"/>
            <ac:spMk id="7" creationId="{00000000-0000-0000-0000-000000000000}"/>
          </ac:spMkLst>
        </pc:spChg>
      </pc:sldChg>
      <pc:sldChg chg="modNotesTx">
        <pc:chgData name="Marsman,Onno O.H.M." userId="d134e868-f0bc-4d5c-aef6-2896a8b5d8ac" providerId="ADAL" clId="{688C3848-855E-4F5F-9ADF-013E7ED5C89E}" dt="2021-06-10T07:44:15.629" v="1356" actId="20577"/>
        <pc:sldMkLst>
          <pc:docMk/>
          <pc:sldMk cId="3193358868" sldId="261"/>
        </pc:sldMkLst>
      </pc:sldChg>
      <pc:sldChg chg="modSp mod">
        <pc:chgData name="Marsman,Onno O.H.M." userId="d134e868-f0bc-4d5c-aef6-2896a8b5d8ac" providerId="ADAL" clId="{688C3848-855E-4F5F-9ADF-013E7ED5C89E}" dt="2021-06-10T07:25:20.731" v="88" actId="6549"/>
        <pc:sldMkLst>
          <pc:docMk/>
          <pc:sldMk cId="2386996865" sldId="263"/>
        </pc:sldMkLst>
        <pc:spChg chg="mod">
          <ac:chgData name="Marsman,Onno O.H.M." userId="d134e868-f0bc-4d5c-aef6-2896a8b5d8ac" providerId="ADAL" clId="{688C3848-855E-4F5F-9ADF-013E7ED5C89E}" dt="2021-06-10T07:25:16.383" v="87" actId="20577"/>
          <ac:spMkLst>
            <pc:docMk/>
            <pc:sldMk cId="2386996865" sldId="263"/>
            <ac:spMk id="6" creationId="{00000000-0000-0000-0000-000000000000}"/>
          </ac:spMkLst>
        </pc:spChg>
        <pc:spChg chg="mod">
          <ac:chgData name="Marsman,Onno O.H.M." userId="d134e868-f0bc-4d5c-aef6-2896a8b5d8ac" providerId="ADAL" clId="{688C3848-855E-4F5F-9ADF-013E7ED5C89E}" dt="2021-06-10T07:25:20.731" v="88" actId="6549"/>
          <ac:spMkLst>
            <pc:docMk/>
            <pc:sldMk cId="2386996865" sldId="26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12/7/2021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02ED-9CF6-451E-A0CC-808D28B4431E}" type="datetimeFigureOut">
              <a:rPr lang="nl-NL" smtClean="0"/>
              <a:t>7-12-2021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7D9A7-8849-4637-A611-922A553363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03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7D9A7-8849-4637-A611-922A553363C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64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mind that this is a changing list, and does not list all possible security issues.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7D9A7-8849-4637-A611-922A553363C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60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Assign topics to each group, make sure there is an even distribution so the combined groups in the following exercise will have a similar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7D9A7-8849-4637-A611-922A553363C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95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7D9A7-8849-4637-A611-922A553363C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56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Note: Impact should probably be project independent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7D9A7-8849-4637-A611-922A553363C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5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-C_International_V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"/>
            <a:ext cx="9137598" cy="5139898"/>
          </a:xfrm>
          <a:prstGeom prst="rect">
            <a:avLst/>
          </a:prstGeom>
        </p:spPr>
      </p:pic>
      <p:sp>
        <p:nvSpPr>
          <p:cNvPr id="2" name="Rechthoek 1"/>
          <p:cNvSpPr/>
          <p:nvPr userDrawn="1"/>
        </p:nvSpPr>
        <p:spPr>
          <a:xfrm>
            <a:off x="1973454" y="4158461"/>
            <a:ext cx="7002716" cy="79771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967696" y="4159130"/>
            <a:ext cx="7014258" cy="8006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 dirty="0"/>
              <a:t>Titel </a:t>
            </a:r>
            <a:r>
              <a:rPr lang="nl-NL" dirty="0" err="1"/>
              <a:t>Arial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28pt</a:t>
            </a:r>
          </a:p>
        </p:txBody>
      </p:sp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"/>
            <a:ext cx="9137598" cy="5139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339484"/>
            <a:ext cx="7751762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 dirty="0"/>
              <a:t>Titel volgblad </a:t>
            </a:r>
            <a:r>
              <a:rPr lang="nl-NL" dirty="0" err="1"/>
              <a:t>Arial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35038" y="1200151"/>
            <a:ext cx="7751762" cy="287458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50383" y="4630341"/>
            <a:ext cx="4632303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339484"/>
            <a:ext cx="7751762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 dirty="0"/>
              <a:t>Titel volgblad </a:t>
            </a:r>
            <a:r>
              <a:rPr lang="nl-NL" dirty="0" err="1"/>
              <a:t>Arial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35038" y="1200151"/>
            <a:ext cx="7751762" cy="287458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50383" y="4630341"/>
            <a:ext cx="4632303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Footer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8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5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3" r:id="rId2"/>
    <p:sldLayoutId id="214748382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DB2ED6-6A8C-4EFD-9A50-03FD33AC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D454C"/>
                </a:solidFill>
                <a:effectLst/>
                <a:latin typeface="Lato Extended"/>
              </a:rPr>
              <a:t>Security and performance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D3B45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AC18"/>
                </a:solidFill>
                <a:effectLst/>
                <a:latin typeface="Lato Extended"/>
              </a:rPr>
              <a:t>Published. Click to unpublish Theme: Security and performance.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D3B45"/>
                </a:solidFill>
                <a:effectLst/>
                <a:latin typeface="Lato Extended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D3B45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35037" y="1200150"/>
            <a:ext cx="7560033" cy="2917599"/>
          </a:xfrm>
        </p:spPr>
        <p:txBody>
          <a:bodyPr/>
          <a:lstStyle/>
          <a:p>
            <a:r>
              <a:rPr lang="en-US" dirty="0"/>
              <a:t>OWASP Top 10 </a:t>
            </a:r>
          </a:p>
          <a:p>
            <a:r>
              <a:rPr lang="en-US" dirty="0"/>
              <a:t>What to do with this in your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82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OWASP Top 10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935038" y="1134459"/>
            <a:ext cx="7751762" cy="2874582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hlinkClick r:id="rId3"/>
              </a:rPr>
              <a:t>https://owasp.org/Top10/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A list of most </a:t>
            </a:r>
            <a:r>
              <a:rPr lang="nl-NL" dirty="0" err="1"/>
              <a:t>critical</a:t>
            </a:r>
            <a:r>
              <a:rPr lang="nl-NL" dirty="0"/>
              <a:t> security </a:t>
            </a:r>
            <a:r>
              <a:rPr lang="nl-NL" dirty="0" err="1"/>
              <a:t>risks</a:t>
            </a:r>
            <a:endParaRPr lang="nl-NL" dirty="0"/>
          </a:p>
          <a:p>
            <a:r>
              <a:rPr lang="nl-NL" dirty="0"/>
              <a:t>Relevant </a:t>
            </a:r>
            <a:r>
              <a:rPr lang="nl-NL" dirty="0" err="1"/>
              <a:t>to</a:t>
            </a:r>
            <a:r>
              <a:rPr lang="nl-NL" dirty="0"/>
              <a:t> most </a:t>
            </a:r>
            <a:r>
              <a:rPr lang="nl-NL" dirty="0" err="1"/>
              <a:t>technologies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comprehensive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 these </a:t>
            </a:r>
            <a:r>
              <a:rPr lang="nl-NL" dirty="0" err="1"/>
              <a:t>risks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5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topic research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NL"/>
              <a:t>Form groups of 2</a:t>
            </a:r>
          </a:p>
          <a:p>
            <a:r>
              <a:rPr lang="nl-NL"/>
              <a:t>2 topics will be assigned to each group (next slide)</a:t>
            </a:r>
          </a:p>
          <a:p>
            <a:r>
              <a:rPr lang="nl-NL"/>
              <a:t>Find out about these topics: (30 mins)</a:t>
            </a:r>
          </a:p>
          <a:p>
            <a:pPr lvl="1"/>
            <a:r>
              <a:rPr lang="nl-NL"/>
              <a:t>Risks (how do attacks work?)</a:t>
            </a:r>
          </a:p>
          <a:p>
            <a:pPr lvl="1"/>
            <a:r>
              <a:rPr lang="nl-NL"/>
              <a:t>How to prevent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5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topics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nl-NL"/>
              <a:t>Injection (incl XSS) &amp; Server side request forgery</a:t>
            </a:r>
          </a:p>
          <a:p>
            <a:r>
              <a:rPr lang="nl-NL"/>
              <a:t>Vulnerable and outdated components &amp; Security logging and monitoring</a:t>
            </a:r>
          </a:p>
          <a:p>
            <a:r>
              <a:rPr lang="nl-NL"/>
              <a:t>Insecure design &amp; Security misconfiguration</a:t>
            </a:r>
          </a:p>
          <a:p>
            <a:r>
              <a:rPr lang="nl-NL"/>
              <a:t>Broken access control &amp; Cryptographic failures</a:t>
            </a:r>
          </a:p>
          <a:p>
            <a:r>
              <a:rPr lang="nl-NL"/>
              <a:t>Software and Data integrity failures &amp; Identification and Authentication failures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90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topic research (</a:t>
            </a:r>
            <a:r>
              <a:rPr lang="nl-NL" dirty="0" err="1"/>
              <a:t>continued</a:t>
            </a:r>
            <a:r>
              <a:rPr lang="nl-NL" dirty="0"/>
              <a:t>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groups from all groups with the same 2 topics</a:t>
            </a:r>
          </a:p>
          <a:p>
            <a:r>
              <a:rPr lang="en-US" dirty="0"/>
              <a:t>Compare and discuss the results within these groups (10-15 mins)</a:t>
            </a:r>
          </a:p>
          <a:p>
            <a:r>
              <a:rPr lang="en-US" dirty="0"/>
              <a:t>The conclusion for each topic is presented to the teacher and class (5 mins/topic).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3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individual project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998413" y="1196734"/>
            <a:ext cx="7751762" cy="2874582"/>
          </a:xfrm>
        </p:spPr>
        <p:txBody>
          <a:bodyPr/>
          <a:lstStyle/>
          <a:p>
            <a:r>
              <a:rPr lang="en-US" dirty="0"/>
              <a:t>Evaluate your project with OWASP Top 10 in mind</a:t>
            </a:r>
          </a:p>
          <a:p>
            <a:r>
              <a:rPr lang="en-US" dirty="0"/>
              <a:t>Create a document in which for each topic, you distinctively explain:</a:t>
            </a:r>
          </a:p>
          <a:p>
            <a:pPr lvl="1"/>
            <a:r>
              <a:rPr lang="en-US" dirty="0"/>
              <a:t>The likelihood this vulnerability will be exploited</a:t>
            </a:r>
          </a:p>
          <a:p>
            <a:pPr lvl="1"/>
            <a:r>
              <a:rPr lang="en-US" dirty="0"/>
              <a:t>How harmful this vulnerability is (impact), according to you and why</a:t>
            </a:r>
          </a:p>
          <a:p>
            <a:pPr lvl="1"/>
            <a:r>
              <a:rPr lang="en-US" dirty="0"/>
              <a:t>What actions are needed to solve this</a:t>
            </a:r>
          </a:p>
          <a:p>
            <a:pPr lvl="1"/>
            <a:r>
              <a:rPr lang="en-US" dirty="0"/>
              <a:t>Whether you have fixed this, are planning to fix this, or maybe not fix it all, and why.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721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example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050472" y="1196734"/>
            <a:ext cx="7751762" cy="2874582"/>
          </a:xfrm>
        </p:spPr>
        <p:txBody>
          <a:bodyPr/>
          <a:lstStyle/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>
              <a:buFontTx/>
              <a:buChar char="-"/>
            </a:pPr>
            <a:r>
              <a:rPr lang="en-US" dirty="0"/>
              <a:t>Risk is a combination of likelihood and impact</a:t>
            </a:r>
          </a:p>
          <a:p>
            <a:pPr lvl="1">
              <a:buFontTx/>
              <a:buChar char="-"/>
            </a:pPr>
            <a:r>
              <a:rPr lang="en-US" dirty="0"/>
              <a:t>For each topic create a paragraph with further explanation and motivation</a:t>
            </a:r>
          </a:p>
          <a:p>
            <a:pPr lvl="1">
              <a:buFontTx/>
              <a:buChar char="-"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0D7FC9-1200-45E0-AB21-9BF719DA0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4086"/>
              </p:ext>
            </p:extLst>
          </p:nvPr>
        </p:nvGraphicFramePr>
        <p:xfrm>
          <a:off x="457200" y="805421"/>
          <a:ext cx="8460468" cy="26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78">
                  <a:extLst>
                    <a:ext uri="{9D8B030D-6E8A-4147-A177-3AD203B41FA5}">
                      <a16:colId xmlns:a16="http://schemas.microsoft.com/office/drawing/2014/main" val="4162830867"/>
                    </a:ext>
                  </a:extLst>
                </a:gridCol>
                <a:gridCol w="1410078">
                  <a:extLst>
                    <a:ext uri="{9D8B030D-6E8A-4147-A177-3AD203B41FA5}">
                      <a16:colId xmlns:a16="http://schemas.microsoft.com/office/drawing/2014/main" val="1825713527"/>
                    </a:ext>
                  </a:extLst>
                </a:gridCol>
                <a:gridCol w="1410078">
                  <a:extLst>
                    <a:ext uri="{9D8B030D-6E8A-4147-A177-3AD203B41FA5}">
                      <a16:colId xmlns:a16="http://schemas.microsoft.com/office/drawing/2014/main" val="3404673375"/>
                    </a:ext>
                  </a:extLst>
                </a:gridCol>
                <a:gridCol w="1410078">
                  <a:extLst>
                    <a:ext uri="{9D8B030D-6E8A-4147-A177-3AD203B41FA5}">
                      <a16:colId xmlns:a16="http://schemas.microsoft.com/office/drawing/2014/main" val="405823459"/>
                    </a:ext>
                  </a:extLst>
                </a:gridCol>
                <a:gridCol w="1410078">
                  <a:extLst>
                    <a:ext uri="{9D8B030D-6E8A-4147-A177-3AD203B41FA5}">
                      <a16:colId xmlns:a16="http://schemas.microsoft.com/office/drawing/2014/main" val="297024627"/>
                    </a:ext>
                  </a:extLst>
                </a:gridCol>
                <a:gridCol w="1410078">
                  <a:extLst>
                    <a:ext uri="{9D8B030D-6E8A-4147-A177-3AD203B41FA5}">
                      <a16:colId xmlns:a16="http://schemas.microsoft.com/office/drawing/2014/main" val="3021989211"/>
                    </a:ext>
                  </a:extLst>
                </a:gridCol>
              </a:tblGrid>
              <a:tr h="3203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Likelihood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Impact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Actions possible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1926"/>
                  </a:ext>
                </a:extLst>
              </a:tr>
              <a:tr h="507366">
                <a:tc>
                  <a:txBody>
                    <a:bodyPr/>
                    <a:lstStyle/>
                    <a:p>
                      <a:r>
                        <a:rPr lang="en-US" sz="1400" dirty="0"/>
                        <a:t>A1: broken access control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GB" sz="14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N/A, fixed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7016"/>
                  </a:ext>
                </a:extLst>
              </a:tr>
              <a:tr h="384189">
                <a:tc>
                  <a:txBody>
                    <a:bodyPr/>
                    <a:lstStyle/>
                    <a:p>
                      <a:r>
                        <a:rPr lang="en-US" sz="1400" dirty="0"/>
                        <a:t>A2: Cryptographic failure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Very unlikely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Severe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 passwords or user data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02910"/>
                  </a:ext>
                </a:extLst>
              </a:tr>
              <a:tr h="21140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62656"/>
                  </a:ext>
                </a:extLst>
              </a:tr>
              <a:tr h="384189">
                <a:tc>
                  <a:txBody>
                    <a:bodyPr/>
                    <a:lstStyle/>
                    <a:p>
                      <a:r>
                        <a:rPr lang="en-US" sz="1400" dirty="0"/>
                        <a:t>A10: Server side request forgery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  <a:endParaRPr lang="en-GB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Improve framework implementation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No, risk accepted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34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96865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38A6D16A9F41A168DCB1E561FC37" ma:contentTypeVersion="0" ma:contentTypeDescription="Create a new document." ma:contentTypeScope="" ma:versionID="9a030f91155a67e7343fd72e48a3ddb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86bee6e5d8fbc42cc88386ba023c8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A6A5C6-4C94-4BD1-94DF-0E3DC08C4EF7}"/>
</file>

<file path=customXml/itemProps2.xml><?xml version="1.0" encoding="utf-8"?>
<ds:datastoreItem xmlns:ds="http://schemas.openxmlformats.org/officeDocument/2006/customXml" ds:itemID="{1B0435ED-CD43-47B7-A98F-964568AFBA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DAEEF7-B3BF-42E6-9239-BCF145EC6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408</Words>
  <Application>Microsoft Office PowerPoint</Application>
  <PresentationFormat>On-screen Show (16:9)</PresentationFormat>
  <Paragraphs>78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Aangepast ontwerp</vt:lpstr>
      <vt:lpstr>Security</vt:lpstr>
      <vt:lpstr>Content</vt:lpstr>
      <vt:lpstr>OWASP Top 10</vt:lpstr>
      <vt:lpstr>Exercise: topic research</vt:lpstr>
      <vt:lpstr>Possible topics</vt:lpstr>
      <vt:lpstr>Exercise: topic research (continued)</vt:lpstr>
      <vt:lpstr>For your individual project</vt:lpstr>
      <vt:lpstr>Document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Tim Kurvers</cp:lastModifiedBy>
  <cp:revision>58</cp:revision>
  <cp:lastPrinted>2014-08-19T14:33:34Z</cp:lastPrinted>
  <dcterms:created xsi:type="dcterms:W3CDTF">2014-08-06T13:54:14Z</dcterms:created>
  <dcterms:modified xsi:type="dcterms:W3CDTF">2021-12-07T09:00:58Z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0x0101004A6938A6D16A9F41A168DCB1E561FC37</vt:lpwstr>
  </property>
</Properties>
</file>