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20"/>
  </p:notesMasterIdLst>
  <p:sldIdLst>
    <p:sldId id="389" r:id="rId5"/>
    <p:sldId id="312" r:id="rId6"/>
    <p:sldId id="390" r:id="rId7"/>
    <p:sldId id="375" r:id="rId8"/>
    <p:sldId id="384" r:id="rId9"/>
    <p:sldId id="385" r:id="rId10"/>
    <p:sldId id="387" r:id="rId11"/>
    <p:sldId id="391" r:id="rId12"/>
    <p:sldId id="378" r:id="rId13"/>
    <p:sldId id="393" r:id="rId14"/>
    <p:sldId id="382" r:id="rId15"/>
    <p:sldId id="381" r:id="rId16"/>
    <p:sldId id="392" r:id="rId17"/>
    <p:sldId id="380" r:id="rId18"/>
    <p:sldId id="379" r:id="rId19"/>
  </p:sldIdLst>
  <p:sldSz cx="12192000" cy="6858000"/>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819B956-32A5-4F70-A0B8-EA1FC91BC9F5}">
          <p14:sldIdLst>
            <p14:sldId id="389"/>
            <p14:sldId id="312"/>
            <p14:sldId id="390"/>
          </p14:sldIdLst>
        </p14:section>
        <p14:section name="UML Activity Diagram" id="{F649C935-2922-4AC3-88E2-F584D3C53ED6}">
          <p14:sldIdLst>
            <p14:sldId id="375"/>
            <p14:sldId id="384"/>
            <p14:sldId id="385"/>
            <p14:sldId id="387"/>
            <p14:sldId id="391"/>
            <p14:sldId id="378"/>
            <p14:sldId id="393"/>
            <p14:sldId id="382"/>
            <p14:sldId id="381"/>
            <p14:sldId id="392"/>
            <p14:sldId id="380"/>
          </p14:sldIdLst>
        </p14:section>
        <p14:section name="End" id="{3CE31D98-E98C-42A2-BC04-85D73B3B0DBE}">
          <p14:sldIdLst>
            <p14:sldId id="3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8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059" autoAdjust="0"/>
  </p:normalViewPr>
  <p:slideViewPr>
    <p:cSldViewPr snapToGrid="0">
      <p:cViewPr varScale="1">
        <p:scale>
          <a:sx n="127" d="100"/>
          <a:sy n="127" d="100"/>
        </p:scale>
        <p:origin x="380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ah,Chung W.C." userId="33fa94a7-bdad-4115-a008-2673ebd59e5a" providerId="ADAL" clId="{EE6E4F9D-F314-4D29-90CA-B0B773B49A93}"/>
    <pc:docChg chg="custSel modSld">
      <pc:chgData name="Kuah,Chung W.C." userId="33fa94a7-bdad-4115-a008-2673ebd59e5a" providerId="ADAL" clId="{EE6E4F9D-F314-4D29-90CA-B0B773B49A93}" dt="2020-05-18T06:50:31.502" v="98" actId="20577"/>
      <pc:docMkLst>
        <pc:docMk/>
      </pc:docMkLst>
      <pc:sldChg chg="modSp mod">
        <pc:chgData name="Kuah,Chung W.C." userId="33fa94a7-bdad-4115-a008-2673ebd59e5a" providerId="ADAL" clId="{EE6E4F9D-F314-4D29-90CA-B0B773B49A93}" dt="2020-05-18T06:50:31.502" v="98" actId="20577"/>
        <pc:sldMkLst>
          <pc:docMk/>
          <pc:sldMk cId="3964987456" sldId="325"/>
        </pc:sldMkLst>
        <pc:spChg chg="mod">
          <ac:chgData name="Kuah,Chung W.C." userId="33fa94a7-bdad-4115-a008-2673ebd59e5a" providerId="ADAL" clId="{EE6E4F9D-F314-4D29-90CA-B0B773B49A93}" dt="2020-05-18T06:50:31.502" v="98" actId="20577"/>
          <ac:spMkLst>
            <pc:docMk/>
            <pc:sldMk cId="3964987456" sldId="325"/>
            <ac:spMk id="3" creationId="{1FF29444-1290-46F6-8D60-5562AE426303}"/>
          </ac:spMkLst>
        </pc:spChg>
      </pc:sldChg>
      <pc:sldChg chg="modSp mod">
        <pc:chgData name="Kuah,Chung W.C." userId="33fa94a7-bdad-4115-a008-2673ebd59e5a" providerId="ADAL" clId="{EE6E4F9D-F314-4D29-90CA-B0B773B49A93}" dt="2020-05-18T06:50:12.389" v="97" actId="20577"/>
        <pc:sldMkLst>
          <pc:docMk/>
          <pc:sldMk cId="670533033" sldId="379"/>
        </pc:sldMkLst>
        <pc:spChg chg="mod">
          <ac:chgData name="Kuah,Chung W.C." userId="33fa94a7-bdad-4115-a008-2673ebd59e5a" providerId="ADAL" clId="{EE6E4F9D-F314-4D29-90CA-B0B773B49A93}" dt="2020-05-18T06:50:12.389" v="97" actId="20577"/>
          <ac:spMkLst>
            <pc:docMk/>
            <pc:sldMk cId="670533033" sldId="379"/>
            <ac:spMk id="2" creationId="{9C897EE0-DA90-4EE2-AE4E-5995E1719A7D}"/>
          </ac:spMkLst>
        </pc:spChg>
      </pc:sldChg>
      <pc:sldChg chg="modSp modAnim">
        <pc:chgData name="Kuah,Chung W.C." userId="33fa94a7-bdad-4115-a008-2673ebd59e5a" providerId="ADAL" clId="{EE6E4F9D-F314-4D29-90CA-B0B773B49A93}" dt="2020-05-18T06:49:31.465" v="94" actId="20577"/>
        <pc:sldMkLst>
          <pc:docMk/>
          <pc:sldMk cId="987339145" sldId="380"/>
        </pc:sldMkLst>
        <pc:spChg chg="mod">
          <ac:chgData name="Kuah,Chung W.C." userId="33fa94a7-bdad-4115-a008-2673ebd59e5a" providerId="ADAL" clId="{EE6E4F9D-F314-4D29-90CA-B0B773B49A93}" dt="2020-05-18T06:49:31.465" v="94" actId="20577"/>
          <ac:spMkLst>
            <pc:docMk/>
            <pc:sldMk cId="987339145" sldId="380"/>
            <ac:spMk id="3" creationId="{584D8EF5-2EC9-4378-AB0B-1094F6C6A805}"/>
          </ac:spMkLst>
        </pc:spChg>
      </pc:sldChg>
      <pc:sldChg chg="addSp delSp modSp mod delAnim modAnim">
        <pc:chgData name="Kuah,Chung W.C." userId="33fa94a7-bdad-4115-a008-2673ebd59e5a" providerId="ADAL" clId="{EE6E4F9D-F314-4D29-90CA-B0B773B49A93}" dt="2020-05-18T06:48:22.519" v="87"/>
        <pc:sldMkLst>
          <pc:docMk/>
          <pc:sldMk cId="284925392" sldId="382"/>
        </pc:sldMkLst>
        <pc:picChg chg="add mod">
          <ac:chgData name="Kuah,Chung W.C." userId="33fa94a7-bdad-4115-a008-2673ebd59e5a" providerId="ADAL" clId="{EE6E4F9D-F314-4D29-90CA-B0B773B49A93}" dt="2020-05-18T06:48:20.688" v="86" actId="14100"/>
          <ac:picMkLst>
            <pc:docMk/>
            <pc:sldMk cId="284925392" sldId="382"/>
            <ac:picMk id="3" creationId="{D6CC32B7-BEF2-46FB-8FD3-2871FA643DAD}"/>
          </ac:picMkLst>
        </pc:picChg>
        <pc:picChg chg="del">
          <ac:chgData name="Kuah,Chung W.C." userId="33fa94a7-bdad-4115-a008-2673ebd59e5a" providerId="ADAL" clId="{EE6E4F9D-F314-4D29-90CA-B0B773B49A93}" dt="2020-05-18T06:48:06.941" v="81" actId="478"/>
          <ac:picMkLst>
            <pc:docMk/>
            <pc:sldMk cId="284925392" sldId="382"/>
            <ac:picMk id="6" creationId="{E629B990-5D32-4546-B0FE-DCD3B4099F2C}"/>
          </ac:picMkLst>
        </pc:picChg>
      </pc:sldChg>
      <pc:sldChg chg="modNotesTx">
        <pc:chgData name="Kuah,Chung W.C." userId="33fa94a7-bdad-4115-a008-2673ebd59e5a" providerId="ADAL" clId="{EE6E4F9D-F314-4D29-90CA-B0B773B49A93}" dt="2020-05-18T06:44:39.384" v="80" actId="20577"/>
        <pc:sldMkLst>
          <pc:docMk/>
          <pc:sldMk cId="1780860985" sldId="387"/>
        </pc:sldMkLst>
      </pc:sldChg>
      <pc:sldChg chg="addSp delSp modSp mod delAnim modAnim">
        <pc:chgData name="Kuah,Chung W.C." userId="33fa94a7-bdad-4115-a008-2673ebd59e5a" providerId="ADAL" clId="{EE6E4F9D-F314-4D29-90CA-B0B773B49A93}" dt="2020-05-18T06:39:30.712" v="52"/>
        <pc:sldMkLst>
          <pc:docMk/>
          <pc:sldMk cId="207584127" sldId="390"/>
        </pc:sldMkLst>
        <pc:spChg chg="add mod">
          <ac:chgData name="Kuah,Chung W.C." userId="33fa94a7-bdad-4115-a008-2673ebd59e5a" providerId="ADAL" clId="{EE6E4F9D-F314-4D29-90CA-B0B773B49A93}" dt="2020-05-18T06:36:49.553" v="33" actId="207"/>
          <ac:spMkLst>
            <pc:docMk/>
            <pc:sldMk cId="207584127" sldId="390"/>
            <ac:spMk id="5" creationId="{BA9B5A51-F1E6-4869-AA1F-59B056CC624E}"/>
          </ac:spMkLst>
        </pc:spChg>
        <pc:picChg chg="add mod">
          <ac:chgData name="Kuah,Chung W.C." userId="33fa94a7-bdad-4115-a008-2673ebd59e5a" providerId="ADAL" clId="{EE6E4F9D-F314-4D29-90CA-B0B773B49A93}" dt="2020-05-18T06:38:57.504" v="42" actId="1076"/>
          <ac:picMkLst>
            <pc:docMk/>
            <pc:sldMk cId="207584127" sldId="390"/>
            <ac:picMk id="7" creationId="{17933138-17AB-4739-9F5D-7D34C666932A}"/>
          </ac:picMkLst>
        </pc:picChg>
        <pc:picChg chg="del">
          <ac:chgData name="Kuah,Chung W.C." userId="33fa94a7-bdad-4115-a008-2673ebd59e5a" providerId="ADAL" clId="{EE6E4F9D-F314-4D29-90CA-B0B773B49A93}" dt="2020-05-18T06:38:53.741" v="41" actId="478"/>
          <ac:picMkLst>
            <pc:docMk/>
            <pc:sldMk cId="207584127" sldId="390"/>
            <ac:picMk id="8" creationId="{D29D33FC-05C8-403F-B5DA-4C3E96856214}"/>
          </ac:picMkLst>
        </pc:picChg>
      </pc:sldChg>
    </pc:docChg>
  </pc:docChgLst>
  <pc:docChgLst>
    <pc:chgData name="Tim" userId="3a016e58-7dae-4bd4-950c-27d542f0b836" providerId="ADAL" clId="{F795D29E-CB92-4253-8791-57C53E718438}"/>
    <pc:docChg chg="custSel modSld modMainMaster">
      <pc:chgData name="Tim" userId="3a016e58-7dae-4bd4-950c-27d542f0b836" providerId="ADAL" clId="{F795D29E-CB92-4253-8791-57C53E718438}" dt="2021-04-13T08:24:51.020" v="8" actId="1076"/>
      <pc:docMkLst>
        <pc:docMk/>
      </pc:docMkLst>
      <pc:sldChg chg="delSp modSp mod delAnim chgLayout">
        <pc:chgData name="Tim" userId="3a016e58-7dae-4bd4-950c-27d542f0b836" providerId="ADAL" clId="{F795D29E-CB92-4253-8791-57C53E718438}" dt="2021-04-13T08:23:44.010" v="6" actId="478"/>
        <pc:sldMkLst>
          <pc:docMk/>
          <pc:sldMk cId="3927309978" sldId="312"/>
        </pc:sldMkLst>
        <pc:spChg chg="mod ord">
          <ac:chgData name="Tim" userId="3a016e58-7dae-4bd4-950c-27d542f0b836" providerId="ADAL" clId="{F795D29E-CB92-4253-8791-57C53E718438}" dt="2021-04-13T08:19:52.784" v="4" actId="700"/>
          <ac:spMkLst>
            <pc:docMk/>
            <pc:sldMk cId="3927309978" sldId="312"/>
            <ac:spMk id="2" creationId="{6A018889-D42A-4766-BEF7-6AAC4AEA185E}"/>
          </ac:spMkLst>
        </pc:spChg>
        <pc:spChg chg="mod ord">
          <ac:chgData name="Tim" userId="3a016e58-7dae-4bd4-950c-27d542f0b836" providerId="ADAL" clId="{F795D29E-CB92-4253-8791-57C53E718438}" dt="2021-04-13T08:19:52.784" v="4" actId="700"/>
          <ac:spMkLst>
            <pc:docMk/>
            <pc:sldMk cId="3927309978" sldId="312"/>
            <ac:spMk id="3" creationId="{5C67FA14-2CE1-4778-9BBA-E847B1578014}"/>
          </ac:spMkLst>
        </pc:spChg>
        <pc:spChg chg="del">
          <ac:chgData name="Tim" userId="3a016e58-7dae-4bd4-950c-27d542f0b836" providerId="ADAL" clId="{F795D29E-CB92-4253-8791-57C53E718438}" dt="2021-04-13T08:23:44.010" v="6" actId="478"/>
          <ac:spMkLst>
            <pc:docMk/>
            <pc:sldMk cId="3927309978" sldId="312"/>
            <ac:spMk id="5" creationId="{61EF52D7-346A-46B2-9921-09C1CFC2A1F7}"/>
          </ac:spMkLst>
        </pc:spChg>
      </pc:sldChg>
      <pc:sldChg chg="modSp mod modClrScheme chgLayout">
        <pc:chgData name="Tim" userId="3a016e58-7dae-4bd4-950c-27d542f0b836" providerId="ADAL" clId="{F795D29E-CB92-4253-8791-57C53E718438}" dt="2021-04-13T08:20:03.050" v="5" actId="700"/>
        <pc:sldMkLst>
          <pc:docMk/>
          <pc:sldMk cId="1403371883" sldId="375"/>
        </pc:sldMkLst>
        <pc:spChg chg="mod ord">
          <ac:chgData name="Tim" userId="3a016e58-7dae-4bd4-950c-27d542f0b836" providerId="ADAL" clId="{F795D29E-CB92-4253-8791-57C53E718438}" dt="2021-04-13T08:20:03.050" v="5" actId="700"/>
          <ac:spMkLst>
            <pc:docMk/>
            <pc:sldMk cId="1403371883" sldId="375"/>
            <ac:spMk id="2" creationId="{022906E5-16F0-447F-AB20-2C9B0CC62C91}"/>
          </ac:spMkLst>
        </pc:spChg>
        <pc:spChg chg="mod ord">
          <ac:chgData name="Tim" userId="3a016e58-7dae-4bd4-950c-27d542f0b836" providerId="ADAL" clId="{F795D29E-CB92-4253-8791-57C53E718438}" dt="2021-04-13T08:20:03.050" v="5" actId="700"/>
          <ac:spMkLst>
            <pc:docMk/>
            <pc:sldMk cId="1403371883" sldId="375"/>
            <ac:spMk id="3" creationId="{4C305EE9-8BC8-4D4F-A194-5C7E98166C23}"/>
          </ac:spMkLst>
        </pc:spChg>
        <pc:spChg chg="mod ord">
          <ac:chgData name="Tim" userId="3a016e58-7dae-4bd4-950c-27d542f0b836" providerId="ADAL" clId="{F795D29E-CB92-4253-8791-57C53E718438}" dt="2021-04-13T08:20:03.050" v="5" actId="700"/>
          <ac:spMkLst>
            <pc:docMk/>
            <pc:sldMk cId="1403371883" sldId="375"/>
            <ac:spMk id="4" creationId="{63B02982-3E15-4A9D-B48D-B40A6C656D9C}"/>
          </ac:spMkLst>
        </pc:spChg>
      </pc:sldChg>
      <pc:sldChg chg="modSp mod modClrScheme chgLayout">
        <pc:chgData name="Tim" userId="3a016e58-7dae-4bd4-950c-27d542f0b836" providerId="ADAL" clId="{F795D29E-CB92-4253-8791-57C53E718438}" dt="2021-04-13T08:20:03.050" v="5" actId="700"/>
        <pc:sldMkLst>
          <pc:docMk/>
          <pc:sldMk cId="2474154217" sldId="378"/>
        </pc:sldMkLst>
        <pc:spChg chg="mod ord">
          <ac:chgData name="Tim" userId="3a016e58-7dae-4bd4-950c-27d542f0b836" providerId="ADAL" clId="{F795D29E-CB92-4253-8791-57C53E718438}" dt="2021-04-13T08:20:03.050" v="5" actId="700"/>
          <ac:spMkLst>
            <pc:docMk/>
            <pc:sldMk cId="2474154217" sldId="378"/>
            <ac:spMk id="2" creationId="{01102EC9-5158-4A44-8110-A7B9FF5792AC}"/>
          </ac:spMkLst>
        </pc:spChg>
        <pc:spChg chg="mod ord">
          <ac:chgData name="Tim" userId="3a016e58-7dae-4bd4-950c-27d542f0b836" providerId="ADAL" clId="{F795D29E-CB92-4253-8791-57C53E718438}" dt="2021-04-13T08:20:03.050" v="5" actId="700"/>
          <ac:spMkLst>
            <pc:docMk/>
            <pc:sldMk cId="2474154217" sldId="378"/>
            <ac:spMk id="3" creationId="{C8D8DCFD-F6E6-44F0-B12A-D4A964653EF5}"/>
          </ac:spMkLst>
        </pc:spChg>
        <pc:spChg chg="mod ord">
          <ac:chgData name="Tim" userId="3a016e58-7dae-4bd4-950c-27d542f0b836" providerId="ADAL" clId="{F795D29E-CB92-4253-8791-57C53E718438}" dt="2021-04-13T08:20:03.050" v="5" actId="700"/>
          <ac:spMkLst>
            <pc:docMk/>
            <pc:sldMk cId="2474154217" sldId="378"/>
            <ac:spMk id="4" creationId="{FF5E9884-AD63-42D6-8F85-FD02C6ED348C}"/>
          </ac:spMkLst>
        </pc:spChg>
      </pc:sldChg>
      <pc:sldChg chg="modSp mod modClrScheme chgLayout">
        <pc:chgData name="Tim" userId="3a016e58-7dae-4bd4-950c-27d542f0b836" providerId="ADAL" clId="{F795D29E-CB92-4253-8791-57C53E718438}" dt="2021-04-13T08:20:03.050" v="5" actId="700"/>
        <pc:sldMkLst>
          <pc:docMk/>
          <pc:sldMk cId="670533033" sldId="379"/>
        </pc:sldMkLst>
        <pc:spChg chg="mod ord">
          <ac:chgData name="Tim" userId="3a016e58-7dae-4bd4-950c-27d542f0b836" providerId="ADAL" clId="{F795D29E-CB92-4253-8791-57C53E718438}" dt="2021-04-13T08:20:03.050" v="5" actId="700"/>
          <ac:spMkLst>
            <pc:docMk/>
            <pc:sldMk cId="670533033" sldId="379"/>
            <ac:spMk id="2" creationId="{9C897EE0-DA90-4EE2-AE4E-5995E1719A7D}"/>
          </ac:spMkLst>
        </pc:spChg>
        <pc:spChg chg="mod ord">
          <ac:chgData name="Tim" userId="3a016e58-7dae-4bd4-950c-27d542f0b836" providerId="ADAL" clId="{F795D29E-CB92-4253-8791-57C53E718438}" dt="2021-04-13T08:20:03.050" v="5" actId="700"/>
          <ac:spMkLst>
            <pc:docMk/>
            <pc:sldMk cId="670533033" sldId="379"/>
            <ac:spMk id="3" creationId="{3AB59424-9D1C-4CF8-9C93-7575436D4CB4}"/>
          </ac:spMkLst>
        </pc:spChg>
        <pc:spChg chg="mod ord">
          <ac:chgData name="Tim" userId="3a016e58-7dae-4bd4-950c-27d542f0b836" providerId="ADAL" clId="{F795D29E-CB92-4253-8791-57C53E718438}" dt="2021-04-13T08:20:03.050" v="5" actId="700"/>
          <ac:spMkLst>
            <pc:docMk/>
            <pc:sldMk cId="670533033" sldId="379"/>
            <ac:spMk id="4" creationId="{67C05330-6D3A-4594-8D48-623979DAD0DC}"/>
          </ac:spMkLst>
        </pc:spChg>
      </pc:sldChg>
      <pc:sldChg chg="modSp mod modClrScheme chgLayout">
        <pc:chgData name="Tim" userId="3a016e58-7dae-4bd4-950c-27d542f0b836" providerId="ADAL" clId="{F795D29E-CB92-4253-8791-57C53E718438}" dt="2021-04-13T08:24:51.020" v="8" actId="1076"/>
        <pc:sldMkLst>
          <pc:docMk/>
          <pc:sldMk cId="987339145" sldId="380"/>
        </pc:sldMkLst>
        <pc:spChg chg="mod ord">
          <ac:chgData name="Tim" userId="3a016e58-7dae-4bd4-950c-27d542f0b836" providerId="ADAL" clId="{F795D29E-CB92-4253-8791-57C53E718438}" dt="2021-04-13T08:20:03.050" v="5" actId="700"/>
          <ac:spMkLst>
            <pc:docMk/>
            <pc:sldMk cId="987339145" sldId="380"/>
            <ac:spMk id="2" creationId="{275FF331-F82D-4FD2-9970-C17CFBC08EB6}"/>
          </ac:spMkLst>
        </pc:spChg>
        <pc:spChg chg="mod ord">
          <ac:chgData name="Tim" userId="3a016e58-7dae-4bd4-950c-27d542f0b836" providerId="ADAL" clId="{F795D29E-CB92-4253-8791-57C53E718438}" dt="2021-04-13T08:24:51.020" v="8" actId="1076"/>
          <ac:spMkLst>
            <pc:docMk/>
            <pc:sldMk cId="987339145" sldId="380"/>
            <ac:spMk id="3" creationId="{584D8EF5-2EC9-4378-AB0B-1094F6C6A805}"/>
          </ac:spMkLst>
        </pc:spChg>
        <pc:spChg chg="mod ord">
          <ac:chgData name="Tim" userId="3a016e58-7dae-4bd4-950c-27d542f0b836" providerId="ADAL" clId="{F795D29E-CB92-4253-8791-57C53E718438}" dt="2021-04-13T08:20:03.050" v="5" actId="700"/>
          <ac:spMkLst>
            <pc:docMk/>
            <pc:sldMk cId="987339145" sldId="380"/>
            <ac:spMk id="4" creationId="{2F70C9D7-1CA6-48E0-B275-2996BDC35769}"/>
          </ac:spMkLst>
        </pc:spChg>
      </pc:sldChg>
      <pc:sldChg chg="modSp mod modClrScheme chgLayout">
        <pc:chgData name="Tim" userId="3a016e58-7dae-4bd4-950c-27d542f0b836" providerId="ADAL" clId="{F795D29E-CB92-4253-8791-57C53E718438}" dt="2021-04-13T08:20:03.050" v="5" actId="700"/>
        <pc:sldMkLst>
          <pc:docMk/>
          <pc:sldMk cId="3033409542" sldId="381"/>
        </pc:sldMkLst>
        <pc:spChg chg="mod ord">
          <ac:chgData name="Tim" userId="3a016e58-7dae-4bd4-950c-27d542f0b836" providerId="ADAL" clId="{F795D29E-CB92-4253-8791-57C53E718438}" dt="2021-04-13T08:20:03.050" v="5" actId="700"/>
          <ac:spMkLst>
            <pc:docMk/>
            <pc:sldMk cId="3033409542" sldId="381"/>
            <ac:spMk id="2" creationId="{01102EC9-5158-4A44-8110-A7B9FF5792AC}"/>
          </ac:spMkLst>
        </pc:spChg>
        <pc:spChg chg="mod ord">
          <ac:chgData name="Tim" userId="3a016e58-7dae-4bd4-950c-27d542f0b836" providerId="ADAL" clId="{F795D29E-CB92-4253-8791-57C53E718438}" dt="2021-04-13T08:20:03.050" v="5" actId="700"/>
          <ac:spMkLst>
            <pc:docMk/>
            <pc:sldMk cId="3033409542" sldId="381"/>
            <ac:spMk id="3" creationId="{C8D8DCFD-F6E6-44F0-B12A-D4A964653EF5}"/>
          </ac:spMkLst>
        </pc:spChg>
        <pc:spChg chg="mod ord">
          <ac:chgData name="Tim" userId="3a016e58-7dae-4bd4-950c-27d542f0b836" providerId="ADAL" clId="{F795D29E-CB92-4253-8791-57C53E718438}" dt="2021-04-13T08:20:03.050" v="5" actId="700"/>
          <ac:spMkLst>
            <pc:docMk/>
            <pc:sldMk cId="3033409542" sldId="381"/>
            <ac:spMk id="4" creationId="{FF5E9884-AD63-42D6-8F85-FD02C6ED348C}"/>
          </ac:spMkLst>
        </pc:spChg>
      </pc:sldChg>
      <pc:sldChg chg="addSp modSp mod modClrScheme chgLayout">
        <pc:chgData name="Tim" userId="3a016e58-7dae-4bd4-950c-27d542f0b836" providerId="ADAL" clId="{F795D29E-CB92-4253-8791-57C53E718438}" dt="2021-04-13T08:20:03.050" v="5" actId="700"/>
        <pc:sldMkLst>
          <pc:docMk/>
          <pc:sldMk cId="284925392" sldId="382"/>
        </pc:sldMkLst>
        <pc:spChg chg="mod ord">
          <ac:chgData name="Tim" userId="3a016e58-7dae-4bd4-950c-27d542f0b836" providerId="ADAL" clId="{F795D29E-CB92-4253-8791-57C53E718438}" dt="2021-04-13T08:20:03.050" v="5" actId="700"/>
          <ac:spMkLst>
            <pc:docMk/>
            <pc:sldMk cId="284925392" sldId="382"/>
            <ac:spMk id="2" creationId="{B9F777AE-209C-4AC7-AE23-2C3FEC65DA49}"/>
          </ac:spMkLst>
        </pc:spChg>
        <pc:spChg chg="mod ord">
          <ac:chgData name="Tim" userId="3a016e58-7dae-4bd4-950c-27d542f0b836" providerId="ADAL" clId="{F795D29E-CB92-4253-8791-57C53E718438}" dt="2021-04-13T08:20:03.050" v="5" actId="700"/>
          <ac:spMkLst>
            <pc:docMk/>
            <pc:sldMk cId="284925392" sldId="382"/>
            <ac:spMk id="4" creationId="{05E5FEFB-5468-4506-8EA7-27C5AAAC33BF}"/>
          </ac:spMkLst>
        </pc:spChg>
        <pc:spChg chg="add mod ord">
          <ac:chgData name="Tim" userId="3a016e58-7dae-4bd4-950c-27d542f0b836" providerId="ADAL" clId="{F795D29E-CB92-4253-8791-57C53E718438}" dt="2021-04-13T08:20:03.050" v="5" actId="700"/>
          <ac:spMkLst>
            <pc:docMk/>
            <pc:sldMk cId="284925392" sldId="382"/>
            <ac:spMk id="6" creationId="{8F1A11A7-10D6-445A-BAFF-1735870144C6}"/>
          </ac:spMkLst>
        </pc:spChg>
      </pc:sldChg>
      <pc:sldChg chg="addSp modSp mod modClrScheme chgLayout">
        <pc:chgData name="Tim" userId="3a016e58-7dae-4bd4-950c-27d542f0b836" providerId="ADAL" clId="{F795D29E-CB92-4253-8791-57C53E718438}" dt="2021-04-13T08:20:03.050" v="5" actId="700"/>
        <pc:sldMkLst>
          <pc:docMk/>
          <pc:sldMk cId="3223018919" sldId="384"/>
        </pc:sldMkLst>
        <pc:spChg chg="mod ord">
          <ac:chgData name="Tim" userId="3a016e58-7dae-4bd4-950c-27d542f0b836" providerId="ADAL" clId="{F795D29E-CB92-4253-8791-57C53E718438}" dt="2021-04-13T08:20:03.050" v="5" actId="700"/>
          <ac:spMkLst>
            <pc:docMk/>
            <pc:sldMk cId="3223018919" sldId="384"/>
            <ac:spMk id="2" creationId="{938C2937-2BE4-4F1A-9BE1-33D488D67E71}"/>
          </ac:spMkLst>
        </pc:spChg>
        <pc:spChg chg="add mod ord">
          <ac:chgData name="Tim" userId="3a016e58-7dae-4bd4-950c-27d542f0b836" providerId="ADAL" clId="{F795D29E-CB92-4253-8791-57C53E718438}" dt="2021-04-13T08:20:03.050" v="5" actId="700"/>
          <ac:spMkLst>
            <pc:docMk/>
            <pc:sldMk cId="3223018919" sldId="384"/>
            <ac:spMk id="3" creationId="{C4F8128B-4E8B-4DF8-BF24-9549BF37BA79}"/>
          </ac:spMkLst>
        </pc:spChg>
        <pc:spChg chg="mod ord">
          <ac:chgData name="Tim" userId="3a016e58-7dae-4bd4-950c-27d542f0b836" providerId="ADAL" clId="{F795D29E-CB92-4253-8791-57C53E718438}" dt="2021-04-13T08:20:03.050" v="5" actId="700"/>
          <ac:spMkLst>
            <pc:docMk/>
            <pc:sldMk cId="3223018919" sldId="384"/>
            <ac:spMk id="4" creationId="{DAD93D54-3169-4196-9425-C34D9DE6FB82}"/>
          </ac:spMkLst>
        </pc:spChg>
      </pc:sldChg>
      <pc:sldChg chg="addSp modSp mod modClrScheme chgLayout">
        <pc:chgData name="Tim" userId="3a016e58-7dae-4bd4-950c-27d542f0b836" providerId="ADAL" clId="{F795D29E-CB92-4253-8791-57C53E718438}" dt="2021-04-13T08:20:03.050" v="5" actId="700"/>
        <pc:sldMkLst>
          <pc:docMk/>
          <pc:sldMk cId="3890159533" sldId="385"/>
        </pc:sldMkLst>
        <pc:spChg chg="mod ord">
          <ac:chgData name="Tim" userId="3a016e58-7dae-4bd4-950c-27d542f0b836" providerId="ADAL" clId="{F795D29E-CB92-4253-8791-57C53E718438}" dt="2021-04-13T08:20:03.050" v="5" actId="700"/>
          <ac:spMkLst>
            <pc:docMk/>
            <pc:sldMk cId="3890159533" sldId="385"/>
            <ac:spMk id="2" creationId="{938C2937-2BE4-4F1A-9BE1-33D488D67E71}"/>
          </ac:spMkLst>
        </pc:spChg>
        <pc:spChg chg="mod ord">
          <ac:chgData name="Tim" userId="3a016e58-7dae-4bd4-950c-27d542f0b836" providerId="ADAL" clId="{F795D29E-CB92-4253-8791-57C53E718438}" dt="2021-04-13T08:20:03.050" v="5" actId="700"/>
          <ac:spMkLst>
            <pc:docMk/>
            <pc:sldMk cId="3890159533" sldId="385"/>
            <ac:spMk id="4" creationId="{DAD93D54-3169-4196-9425-C34D9DE6FB82}"/>
          </ac:spMkLst>
        </pc:spChg>
        <pc:spChg chg="add mod ord">
          <ac:chgData name="Tim" userId="3a016e58-7dae-4bd4-950c-27d542f0b836" providerId="ADAL" clId="{F795D29E-CB92-4253-8791-57C53E718438}" dt="2021-04-13T08:20:03.050" v="5" actId="700"/>
          <ac:spMkLst>
            <pc:docMk/>
            <pc:sldMk cId="3890159533" sldId="385"/>
            <ac:spMk id="5" creationId="{BF9B2AC4-CABE-4043-AC9F-19F4F4E43C61}"/>
          </ac:spMkLst>
        </pc:spChg>
      </pc:sldChg>
      <pc:sldChg chg="addSp modSp mod modClrScheme chgLayout">
        <pc:chgData name="Tim" userId="3a016e58-7dae-4bd4-950c-27d542f0b836" providerId="ADAL" clId="{F795D29E-CB92-4253-8791-57C53E718438}" dt="2021-04-13T08:20:03.050" v="5" actId="700"/>
        <pc:sldMkLst>
          <pc:docMk/>
          <pc:sldMk cId="1780860985" sldId="387"/>
        </pc:sldMkLst>
        <pc:spChg chg="mod ord">
          <ac:chgData name="Tim" userId="3a016e58-7dae-4bd4-950c-27d542f0b836" providerId="ADAL" clId="{F795D29E-CB92-4253-8791-57C53E718438}" dt="2021-04-13T08:20:03.050" v="5" actId="700"/>
          <ac:spMkLst>
            <pc:docMk/>
            <pc:sldMk cId="1780860985" sldId="387"/>
            <ac:spMk id="2" creationId="{938C2937-2BE4-4F1A-9BE1-33D488D67E71}"/>
          </ac:spMkLst>
        </pc:spChg>
        <pc:spChg chg="add mod ord">
          <ac:chgData name="Tim" userId="3a016e58-7dae-4bd4-950c-27d542f0b836" providerId="ADAL" clId="{F795D29E-CB92-4253-8791-57C53E718438}" dt="2021-04-13T08:20:03.050" v="5" actId="700"/>
          <ac:spMkLst>
            <pc:docMk/>
            <pc:sldMk cId="1780860985" sldId="387"/>
            <ac:spMk id="3" creationId="{BAC29216-F7E4-4B82-9F40-A7F9AA33B720}"/>
          </ac:spMkLst>
        </pc:spChg>
        <pc:spChg chg="mod ord">
          <ac:chgData name="Tim" userId="3a016e58-7dae-4bd4-950c-27d542f0b836" providerId="ADAL" clId="{F795D29E-CB92-4253-8791-57C53E718438}" dt="2021-04-13T08:20:03.050" v="5" actId="700"/>
          <ac:spMkLst>
            <pc:docMk/>
            <pc:sldMk cId="1780860985" sldId="387"/>
            <ac:spMk id="4" creationId="{DAD93D54-3169-4196-9425-C34D9DE6FB82}"/>
          </ac:spMkLst>
        </pc:spChg>
      </pc:sldChg>
      <pc:sldChg chg="modSp mod modClrScheme chgLayout">
        <pc:chgData name="Tim" userId="3a016e58-7dae-4bd4-950c-27d542f0b836" providerId="ADAL" clId="{F795D29E-CB92-4253-8791-57C53E718438}" dt="2021-04-13T08:19:47.651" v="3" actId="27636"/>
        <pc:sldMkLst>
          <pc:docMk/>
          <pc:sldMk cId="254041455" sldId="389"/>
        </pc:sldMkLst>
        <pc:spChg chg="mod ord">
          <ac:chgData name="Tim" userId="3a016e58-7dae-4bd4-950c-27d542f0b836" providerId="ADAL" clId="{F795D29E-CB92-4253-8791-57C53E718438}" dt="2021-04-13T08:19:47.651" v="3" actId="27636"/>
          <ac:spMkLst>
            <pc:docMk/>
            <pc:sldMk cId="254041455" sldId="389"/>
            <ac:spMk id="2" creationId="{00000000-0000-0000-0000-000000000000}"/>
          </ac:spMkLst>
        </pc:spChg>
        <pc:spChg chg="mod ord">
          <ac:chgData name="Tim" userId="3a016e58-7dae-4bd4-950c-27d542f0b836" providerId="ADAL" clId="{F795D29E-CB92-4253-8791-57C53E718438}" dt="2021-04-13T08:19:47.651" v="2" actId="700"/>
          <ac:spMkLst>
            <pc:docMk/>
            <pc:sldMk cId="254041455" sldId="389"/>
            <ac:spMk id="3" creationId="{00000000-0000-0000-0000-000000000000}"/>
          </ac:spMkLst>
        </pc:spChg>
      </pc:sldChg>
      <pc:sldChg chg="addSp modSp mod modClrScheme chgLayout">
        <pc:chgData name="Tim" userId="3a016e58-7dae-4bd4-950c-27d542f0b836" providerId="ADAL" clId="{F795D29E-CB92-4253-8791-57C53E718438}" dt="2021-04-13T08:20:03.050" v="5" actId="700"/>
        <pc:sldMkLst>
          <pc:docMk/>
          <pc:sldMk cId="207584127" sldId="390"/>
        </pc:sldMkLst>
        <pc:spChg chg="mod ord">
          <ac:chgData name="Tim" userId="3a016e58-7dae-4bd4-950c-27d542f0b836" providerId="ADAL" clId="{F795D29E-CB92-4253-8791-57C53E718438}" dt="2021-04-13T08:20:03.050" v="5" actId="700"/>
          <ac:spMkLst>
            <pc:docMk/>
            <pc:sldMk cId="207584127" sldId="390"/>
            <ac:spMk id="2" creationId="{86473C7F-CCD9-41DE-811B-88C989405D39}"/>
          </ac:spMkLst>
        </pc:spChg>
        <pc:spChg chg="mod ord">
          <ac:chgData name="Tim" userId="3a016e58-7dae-4bd4-950c-27d542f0b836" providerId="ADAL" clId="{F795D29E-CB92-4253-8791-57C53E718438}" dt="2021-04-13T08:20:03.050" v="5" actId="700"/>
          <ac:spMkLst>
            <pc:docMk/>
            <pc:sldMk cId="207584127" sldId="390"/>
            <ac:spMk id="4" creationId="{5F88F8B3-47A8-48A7-B216-E54D005F1C07}"/>
          </ac:spMkLst>
        </pc:spChg>
        <pc:spChg chg="add mod ord">
          <ac:chgData name="Tim" userId="3a016e58-7dae-4bd4-950c-27d542f0b836" providerId="ADAL" clId="{F795D29E-CB92-4253-8791-57C53E718438}" dt="2021-04-13T08:20:03.050" v="5" actId="700"/>
          <ac:spMkLst>
            <pc:docMk/>
            <pc:sldMk cId="207584127" sldId="390"/>
            <ac:spMk id="8" creationId="{3997A485-360F-40A0-8C24-88F95C97EAB9}"/>
          </ac:spMkLst>
        </pc:spChg>
      </pc:sldChg>
      <pc:sldChg chg="modSp mod modClrScheme chgLayout">
        <pc:chgData name="Tim" userId="3a016e58-7dae-4bd4-950c-27d542f0b836" providerId="ADAL" clId="{F795D29E-CB92-4253-8791-57C53E718438}" dt="2021-04-13T08:20:03.050" v="5" actId="700"/>
        <pc:sldMkLst>
          <pc:docMk/>
          <pc:sldMk cId="940085126" sldId="391"/>
        </pc:sldMkLst>
        <pc:spChg chg="mod ord">
          <ac:chgData name="Tim" userId="3a016e58-7dae-4bd4-950c-27d542f0b836" providerId="ADAL" clId="{F795D29E-CB92-4253-8791-57C53E718438}" dt="2021-04-13T08:20:03.050" v="5" actId="700"/>
          <ac:spMkLst>
            <pc:docMk/>
            <pc:sldMk cId="940085126" sldId="391"/>
            <ac:spMk id="2" creationId="{00000000-0000-0000-0000-000000000000}"/>
          </ac:spMkLst>
        </pc:spChg>
        <pc:spChg chg="mod ord">
          <ac:chgData name="Tim" userId="3a016e58-7dae-4bd4-950c-27d542f0b836" providerId="ADAL" clId="{F795D29E-CB92-4253-8791-57C53E718438}" dt="2021-04-13T08:20:03.050" v="5" actId="700"/>
          <ac:spMkLst>
            <pc:docMk/>
            <pc:sldMk cId="940085126" sldId="391"/>
            <ac:spMk id="4" creationId="{7A9A0AA6-3656-42D0-91D9-02CA3C3EEC71}"/>
          </ac:spMkLst>
        </pc:spChg>
        <pc:picChg chg="mod ord">
          <ac:chgData name="Tim" userId="3a016e58-7dae-4bd4-950c-27d542f0b836" providerId="ADAL" clId="{F795D29E-CB92-4253-8791-57C53E718438}" dt="2021-04-13T08:20:03.050" v="5" actId="700"/>
          <ac:picMkLst>
            <pc:docMk/>
            <pc:sldMk cId="940085126" sldId="391"/>
            <ac:picMk id="7" creationId="{00000000-0000-0000-0000-000000000000}"/>
          </ac:picMkLst>
        </pc:picChg>
      </pc:sldChg>
      <pc:sldChg chg="modSp mod modClrScheme chgLayout">
        <pc:chgData name="Tim" userId="3a016e58-7dae-4bd4-950c-27d542f0b836" providerId="ADAL" clId="{F795D29E-CB92-4253-8791-57C53E718438}" dt="2021-04-13T08:20:03.050" v="5" actId="700"/>
        <pc:sldMkLst>
          <pc:docMk/>
          <pc:sldMk cId="1998513317" sldId="392"/>
        </pc:sldMkLst>
        <pc:spChg chg="mod ord">
          <ac:chgData name="Tim" userId="3a016e58-7dae-4bd4-950c-27d542f0b836" providerId="ADAL" clId="{F795D29E-CB92-4253-8791-57C53E718438}" dt="2021-04-13T08:20:03.050" v="5" actId="700"/>
          <ac:spMkLst>
            <pc:docMk/>
            <pc:sldMk cId="1998513317" sldId="392"/>
            <ac:spMk id="2" creationId="{00000000-0000-0000-0000-000000000000}"/>
          </ac:spMkLst>
        </pc:spChg>
        <pc:spChg chg="mod ord">
          <ac:chgData name="Tim" userId="3a016e58-7dae-4bd4-950c-27d542f0b836" providerId="ADAL" clId="{F795D29E-CB92-4253-8791-57C53E718438}" dt="2021-04-13T08:20:03.050" v="5" actId="700"/>
          <ac:spMkLst>
            <pc:docMk/>
            <pc:sldMk cId="1998513317" sldId="392"/>
            <ac:spMk id="4" creationId="{7A9A0AA6-3656-42D0-91D9-02CA3C3EEC71}"/>
          </ac:spMkLst>
        </pc:spChg>
        <pc:picChg chg="mod ord">
          <ac:chgData name="Tim" userId="3a016e58-7dae-4bd4-950c-27d542f0b836" providerId="ADAL" clId="{F795D29E-CB92-4253-8791-57C53E718438}" dt="2021-04-13T08:20:03.050" v="5" actId="700"/>
          <ac:picMkLst>
            <pc:docMk/>
            <pc:sldMk cId="1998513317" sldId="392"/>
            <ac:picMk id="7" creationId="{00000000-0000-0000-0000-000000000000}"/>
          </ac:picMkLst>
        </pc:picChg>
      </pc:sldChg>
      <pc:sldChg chg="addSp delSp modSp mod modClrScheme chgLayout">
        <pc:chgData name="Tim" userId="3a016e58-7dae-4bd4-950c-27d542f0b836" providerId="ADAL" clId="{F795D29E-CB92-4253-8791-57C53E718438}" dt="2021-04-13T08:24:25.023" v="7" actId="478"/>
        <pc:sldMkLst>
          <pc:docMk/>
          <pc:sldMk cId="533138622" sldId="393"/>
        </pc:sldMkLst>
        <pc:spChg chg="mod ord">
          <ac:chgData name="Tim" userId="3a016e58-7dae-4bd4-950c-27d542f0b836" providerId="ADAL" clId="{F795D29E-CB92-4253-8791-57C53E718438}" dt="2021-04-13T08:20:03.050" v="5" actId="700"/>
          <ac:spMkLst>
            <pc:docMk/>
            <pc:sldMk cId="533138622" sldId="393"/>
            <ac:spMk id="2" creationId="{4AD95811-EC81-405B-9C79-B15B88342E7F}"/>
          </ac:spMkLst>
        </pc:spChg>
        <pc:spChg chg="add del mod ord">
          <ac:chgData name="Tim" userId="3a016e58-7dae-4bd4-950c-27d542f0b836" providerId="ADAL" clId="{F795D29E-CB92-4253-8791-57C53E718438}" dt="2021-04-13T08:24:25.023" v="7" actId="478"/>
          <ac:spMkLst>
            <pc:docMk/>
            <pc:sldMk cId="533138622" sldId="393"/>
            <ac:spMk id="3" creationId="{D39F2A02-479E-4176-8170-285CD6CD8017}"/>
          </ac:spMkLst>
        </pc:spChg>
        <pc:spChg chg="mod ord">
          <ac:chgData name="Tim" userId="3a016e58-7dae-4bd4-950c-27d542f0b836" providerId="ADAL" clId="{F795D29E-CB92-4253-8791-57C53E718438}" dt="2021-04-13T08:20:03.050" v="5" actId="700"/>
          <ac:spMkLst>
            <pc:docMk/>
            <pc:sldMk cId="533138622" sldId="393"/>
            <ac:spMk id="4" creationId="{A13B3934-EDC0-4EBB-9245-854F28D478F9}"/>
          </ac:spMkLst>
        </pc:spChg>
      </pc:sldChg>
      <pc:sldMasterChg chg="modSldLayout">
        <pc:chgData name="Tim" userId="3a016e58-7dae-4bd4-950c-27d542f0b836" providerId="ADAL" clId="{F795D29E-CB92-4253-8791-57C53E718438}" dt="2021-04-13T08:19:24.719" v="0"/>
        <pc:sldMasterMkLst>
          <pc:docMk/>
          <pc:sldMasterMk cId="2533169008" sldId="2147483684"/>
        </pc:sldMasterMkLst>
        <pc:sldLayoutChg chg="delSp">
          <pc:chgData name="Tim" userId="3a016e58-7dae-4bd4-950c-27d542f0b836" providerId="ADAL" clId="{F795D29E-CB92-4253-8791-57C53E718438}" dt="2021-04-13T08:19:24.719" v="0"/>
          <pc:sldLayoutMkLst>
            <pc:docMk/>
            <pc:sldMasterMk cId="2533169008" sldId="2147483684"/>
            <pc:sldLayoutMk cId="1016595270" sldId="2147483688"/>
          </pc:sldLayoutMkLst>
          <pc:spChg chg="del">
            <ac:chgData name="Tim" userId="3a016e58-7dae-4bd4-950c-27d542f0b836" providerId="ADAL" clId="{F795D29E-CB92-4253-8791-57C53E718438}" dt="2021-04-13T08:19:24.719" v="0"/>
            <ac:spMkLst>
              <pc:docMk/>
              <pc:sldMasterMk cId="2533169008" sldId="2147483684"/>
              <pc:sldLayoutMk cId="1016595270" sldId="2147483688"/>
              <ac:spMk id="7" creationId="{00000000-0000-0000-0000-000000000000}"/>
            </ac:spMkLst>
          </pc:spChg>
          <pc:cxnChg chg="del">
            <ac:chgData name="Tim" userId="3a016e58-7dae-4bd4-950c-27d542f0b836" providerId="ADAL" clId="{F795D29E-CB92-4253-8791-57C53E718438}" dt="2021-04-13T08:19:24.719" v="0"/>
            <ac:cxnSpMkLst>
              <pc:docMk/>
              <pc:sldMasterMk cId="2533169008" sldId="2147483684"/>
              <pc:sldLayoutMk cId="1016595270" sldId="2147483688"/>
              <ac:cxnSpMk id="8" creationId="{00000000-0000-0000-0000-000000000000}"/>
            </ac:cxnSpMkLst>
          </pc:cxnChg>
        </pc:sldLayoutChg>
      </pc:sldMasterChg>
    </pc:docChg>
  </pc:docChgLst>
  <pc:docChgLst>
    <pc:chgData name="Kuah,Chung W.C." userId="33fa94a7-bdad-4115-a008-2673ebd59e5a" providerId="ADAL" clId="{517761D4-8CFB-455E-926C-06F0E37C120C}"/>
    <pc:docChg chg="undo custSel addSld delSld modSld sldOrd modMainMaster modSection">
      <pc:chgData name="Kuah,Chung W.C." userId="33fa94a7-bdad-4115-a008-2673ebd59e5a" providerId="ADAL" clId="{517761D4-8CFB-455E-926C-06F0E37C120C}" dt="2019-02-01T14:17:15.971" v="2635" actId="20577"/>
      <pc:docMkLst>
        <pc:docMk/>
      </pc:docMkLst>
      <pc:sldChg chg="delSp">
        <pc:chgData name="Kuah,Chung W.C." userId="33fa94a7-bdad-4115-a008-2673ebd59e5a" providerId="ADAL" clId="{517761D4-8CFB-455E-926C-06F0E37C120C}" dt="2019-02-01T13:29:49.816" v="1034" actId="478"/>
        <pc:sldMkLst>
          <pc:docMk/>
          <pc:sldMk cId="4192601382" sldId="256"/>
        </pc:sldMkLst>
        <pc:spChg chg="del">
          <ac:chgData name="Kuah,Chung W.C." userId="33fa94a7-bdad-4115-a008-2673ebd59e5a" providerId="ADAL" clId="{517761D4-8CFB-455E-926C-06F0E37C120C}" dt="2019-02-01T13:29:49.816" v="1034" actId="478"/>
          <ac:spMkLst>
            <pc:docMk/>
            <pc:sldMk cId="4192601382" sldId="256"/>
            <ac:spMk id="9" creationId="{00000000-0000-0000-0000-000000000000}"/>
          </ac:spMkLst>
        </pc:spChg>
      </pc:sldChg>
      <pc:sldChg chg="delSp modSp">
        <pc:chgData name="Kuah,Chung W.C." userId="33fa94a7-bdad-4115-a008-2673ebd59e5a" providerId="ADAL" clId="{517761D4-8CFB-455E-926C-06F0E37C120C}" dt="2019-02-01T13:30:24.725" v="1046" actId="1076"/>
        <pc:sldMkLst>
          <pc:docMk/>
          <pc:sldMk cId="911431300" sldId="257"/>
        </pc:sldMkLst>
        <pc:spChg chg="mod">
          <ac:chgData name="Kuah,Chung W.C." userId="33fa94a7-bdad-4115-a008-2673ebd59e5a" providerId="ADAL" clId="{517761D4-8CFB-455E-926C-06F0E37C120C}" dt="2019-02-01T13:30:24.725" v="1046" actId="1076"/>
          <ac:spMkLst>
            <pc:docMk/>
            <pc:sldMk cId="911431300" sldId="257"/>
            <ac:spMk id="3" creationId="{00000000-0000-0000-0000-000000000000}"/>
          </ac:spMkLst>
        </pc:spChg>
        <pc:spChg chg="mod">
          <ac:chgData name="Kuah,Chung W.C." userId="33fa94a7-bdad-4115-a008-2673ebd59e5a" providerId="ADAL" clId="{517761D4-8CFB-455E-926C-06F0E37C120C}" dt="2019-02-01T13:30:20.740" v="1045" actId="20577"/>
          <ac:spMkLst>
            <pc:docMk/>
            <pc:sldMk cId="911431300" sldId="257"/>
            <ac:spMk id="6" creationId="{00000000-0000-0000-0000-000000000000}"/>
          </ac:spMkLst>
        </pc:spChg>
        <pc:spChg chg="del">
          <ac:chgData name="Kuah,Chung W.C." userId="33fa94a7-bdad-4115-a008-2673ebd59e5a" providerId="ADAL" clId="{517761D4-8CFB-455E-926C-06F0E37C120C}" dt="2019-02-01T13:29:53.626" v="1035" actId="478"/>
          <ac:spMkLst>
            <pc:docMk/>
            <pc:sldMk cId="911431300" sldId="257"/>
            <ac:spMk id="9" creationId="{00000000-0000-0000-0000-000000000000}"/>
          </ac:spMkLst>
        </pc:spChg>
      </pc:sldChg>
      <pc:sldChg chg="delSp">
        <pc:chgData name="Kuah,Chung W.C." userId="33fa94a7-bdad-4115-a008-2673ebd59e5a" providerId="ADAL" clId="{517761D4-8CFB-455E-926C-06F0E37C120C}" dt="2019-02-01T13:30:36.202" v="1048" actId="478"/>
        <pc:sldMkLst>
          <pc:docMk/>
          <pc:sldMk cId="3514149823" sldId="259"/>
        </pc:sldMkLst>
        <pc:spChg chg="del">
          <ac:chgData name="Kuah,Chung W.C." userId="33fa94a7-bdad-4115-a008-2673ebd59e5a" providerId="ADAL" clId="{517761D4-8CFB-455E-926C-06F0E37C120C}" dt="2019-02-01T13:30:36.202" v="1048" actId="478"/>
          <ac:spMkLst>
            <pc:docMk/>
            <pc:sldMk cId="3514149823" sldId="259"/>
            <ac:spMk id="9" creationId="{00000000-0000-0000-0000-000000000000}"/>
          </ac:spMkLst>
        </pc:spChg>
      </pc:sldChg>
      <pc:sldChg chg="delSp">
        <pc:chgData name="Kuah,Chung W.C." userId="33fa94a7-bdad-4115-a008-2673ebd59e5a" providerId="ADAL" clId="{517761D4-8CFB-455E-926C-06F0E37C120C}" dt="2019-02-01T13:30:38.765" v="1049" actId="478"/>
        <pc:sldMkLst>
          <pc:docMk/>
          <pc:sldMk cId="2379368446" sldId="260"/>
        </pc:sldMkLst>
        <pc:spChg chg="del">
          <ac:chgData name="Kuah,Chung W.C." userId="33fa94a7-bdad-4115-a008-2673ebd59e5a" providerId="ADAL" clId="{517761D4-8CFB-455E-926C-06F0E37C120C}" dt="2019-02-01T13:30:38.765" v="1049" actId="478"/>
          <ac:spMkLst>
            <pc:docMk/>
            <pc:sldMk cId="2379368446" sldId="260"/>
            <ac:spMk id="10" creationId="{00000000-0000-0000-0000-000000000000}"/>
          </ac:spMkLst>
        </pc:spChg>
      </pc:sldChg>
      <pc:sldChg chg="delSp">
        <pc:chgData name="Kuah,Chung W.C." userId="33fa94a7-bdad-4115-a008-2673ebd59e5a" providerId="ADAL" clId="{517761D4-8CFB-455E-926C-06F0E37C120C}" dt="2019-02-01T13:34:37.295" v="1312" actId="478"/>
        <pc:sldMkLst>
          <pc:docMk/>
          <pc:sldMk cId="2111265334" sldId="264"/>
        </pc:sldMkLst>
        <pc:spChg chg="del">
          <ac:chgData name="Kuah,Chung W.C." userId="33fa94a7-bdad-4115-a008-2673ebd59e5a" providerId="ADAL" clId="{517761D4-8CFB-455E-926C-06F0E37C120C}" dt="2019-02-01T13:34:37.295" v="1312" actId="478"/>
          <ac:spMkLst>
            <pc:docMk/>
            <pc:sldMk cId="2111265334" sldId="264"/>
            <ac:spMk id="10" creationId="{00000000-0000-0000-0000-000000000000}"/>
          </ac:spMkLst>
        </pc:spChg>
      </pc:sldChg>
      <pc:sldChg chg="delSp">
        <pc:chgData name="Kuah,Chung W.C." userId="33fa94a7-bdad-4115-a008-2673ebd59e5a" providerId="ADAL" clId="{517761D4-8CFB-455E-926C-06F0E37C120C}" dt="2019-02-01T13:30:46.108" v="1051" actId="478"/>
        <pc:sldMkLst>
          <pc:docMk/>
          <pc:sldMk cId="2299511632" sldId="266"/>
        </pc:sldMkLst>
        <pc:spChg chg="del">
          <ac:chgData name="Kuah,Chung W.C." userId="33fa94a7-bdad-4115-a008-2673ebd59e5a" providerId="ADAL" clId="{517761D4-8CFB-455E-926C-06F0E37C120C}" dt="2019-02-01T13:30:46.108" v="1051" actId="478"/>
          <ac:spMkLst>
            <pc:docMk/>
            <pc:sldMk cId="2299511632" sldId="266"/>
            <ac:spMk id="9" creationId="{00000000-0000-0000-0000-000000000000}"/>
          </ac:spMkLst>
        </pc:spChg>
      </pc:sldChg>
      <pc:sldChg chg="delSp">
        <pc:chgData name="Kuah,Chung W.C." userId="33fa94a7-bdad-4115-a008-2673ebd59e5a" providerId="ADAL" clId="{517761D4-8CFB-455E-926C-06F0E37C120C}" dt="2019-02-01T13:34:23.349" v="1307" actId="478"/>
        <pc:sldMkLst>
          <pc:docMk/>
          <pc:sldMk cId="721276161" sldId="267"/>
        </pc:sldMkLst>
        <pc:spChg chg="del">
          <ac:chgData name="Kuah,Chung W.C." userId="33fa94a7-bdad-4115-a008-2673ebd59e5a" providerId="ADAL" clId="{517761D4-8CFB-455E-926C-06F0E37C120C}" dt="2019-02-01T13:34:23.349" v="1307" actId="478"/>
          <ac:spMkLst>
            <pc:docMk/>
            <pc:sldMk cId="721276161" sldId="267"/>
            <ac:spMk id="10" creationId="{00000000-0000-0000-0000-000000000000}"/>
          </ac:spMkLst>
        </pc:spChg>
      </pc:sldChg>
      <pc:sldChg chg="delSp">
        <pc:chgData name="Kuah,Chung W.C." userId="33fa94a7-bdad-4115-a008-2673ebd59e5a" providerId="ADAL" clId="{517761D4-8CFB-455E-926C-06F0E37C120C}" dt="2019-02-01T13:34:20.663" v="1306" actId="478"/>
        <pc:sldMkLst>
          <pc:docMk/>
          <pc:sldMk cId="3256483641" sldId="268"/>
        </pc:sldMkLst>
        <pc:spChg chg="del">
          <ac:chgData name="Kuah,Chung W.C." userId="33fa94a7-bdad-4115-a008-2673ebd59e5a" providerId="ADAL" clId="{517761D4-8CFB-455E-926C-06F0E37C120C}" dt="2019-02-01T13:34:20.663" v="1306" actId="478"/>
          <ac:spMkLst>
            <pc:docMk/>
            <pc:sldMk cId="3256483641" sldId="268"/>
            <ac:spMk id="12" creationId="{00000000-0000-0000-0000-000000000000}"/>
          </ac:spMkLst>
        </pc:spChg>
      </pc:sldChg>
      <pc:sldChg chg="delSp">
        <pc:chgData name="Kuah,Chung W.C." userId="33fa94a7-bdad-4115-a008-2673ebd59e5a" providerId="ADAL" clId="{517761D4-8CFB-455E-926C-06F0E37C120C}" dt="2019-02-01T13:34:25.313" v="1308" actId="478"/>
        <pc:sldMkLst>
          <pc:docMk/>
          <pc:sldMk cId="4173121879" sldId="269"/>
        </pc:sldMkLst>
        <pc:spChg chg="del">
          <ac:chgData name="Kuah,Chung W.C." userId="33fa94a7-bdad-4115-a008-2673ebd59e5a" providerId="ADAL" clId="{517761D4-8CFB-455E-926C-06F0E37C120C}" dt="2019-02-01T13:34:25.313" v="1308" actId="478"/>
          <ac:spMkLst>
            <pc:docMk/>
            <pc:sldMk cId="4173121879" sldId="269"/>
            <ac:spMk id="9" creationId="{00000000-0000-0000-0000-000000000000}"/>
          </ac:spMkLst>
        </pc:spChg>
      </pc:sldChg>
      <pc:sldChg chg="delSp">
        <pc:chgData name="Kuah,Chung W.C." userId="33fa94a7-bdad-4115-a008-2673ebd59e5a" providerId="ADAL" clId="{517761D4-8CFB-455E-926C-06F0E37C120C}" dt="2019-02-01T13:34:43.924" v="1314" actId="478"/>
        <pc:sldMkLst>
          <pc:docMk/>
          <pc:sldMk cId="2950287182" sldId="270"/>
        </pc:sldMkLst>
        <pc:spChg chg="del">
          <ac:chgData name="Kuah,Chung W.C." userId="33fa94a7-bdad-4115-a008-2673ebd59e5a" providerId="ADAL" clId="{517761D4-8CFB-455E-926C-06F0E37C120C}" dt="2019-02-01T13:34:43.924" v="1314" actId="478"/>
          <ac:spMkLst>
            <pc:docMk/>
            <pc:sldMk cId="2950287182" sldId="270"/>
            <ac:spMk id="23" creationId="{00000000-0000-0000-0000-000000000000}"/>
          </ac:spMkLst>
        </pc:spChg>
      </pc:sldChg>
      <pc:sldChg chg="delSp">
        <pc:chgData name="Kuah,Chung W.C." userId="33fa94a7-bdad-4115-a008-2673ebd59e5a" providerId="ADAL" clId="{517761D4-8CFB-455E-926C-06F0E37C120C}" dt="2019-02-01T13:34:47.656" v="1315" actId="478"/>
        <pc:sldMkLst>
          <pc:docMk/>
          <pc:sldMk cId="1203747209" sldId="271"/>
        </pc:sldMkLst>
        <pc:spChg chg="del">
          <ac:chgData name="Kuah,Chung W.C." userId="33fa94a7-bdad-4115-a008-2673ebd59e5a" providerId="ADAL" clId="{517761D4-8CFB-455E-926C-06F0E37C120C}" dt="2019-02-01T13:34:47.656" v="1315" actId="478"/>
          <ac:spMkLst>
            <pc:docMk/>
            <pc:sldMk cId="1203747209" sldId="271"/>
            <ac:spMk id="10" creationId="{00000000-0000-0000-0000-000000000000}"/>
          </ac:spMkLst>
        </pc:spChg>
      </pc:sldChg>
      <pc:sldChg chg="delSp">
        <pc:chgData name="Kuah,Chung W.C." userId="33fa94a7-bdad-4115-a008-2673ebd59e5a" providerId="ADAL" clId="{517761D4-8CFB-455E-926C-06F0E37C120C}" dt="2019-02-01T13:34:39.862" v="1313" actId="478"/>
        <pc:sldMkLst>
          <pc:docMk/>
          <pc:sldMk cId="4040980720" sldId="272"/>
        </pc:sldMkLst>
        <pc:spChg chg="del">
          <ac:chgData name="Kuah,Chung W.C." userId="33fa94a7-bdad-4115-a008-2673ebd59e5a" providerId="ADAL" clId="{517761D4-8CFB-455E-926C-06F0E37C120C}" dt="2019-02-01T13:34:39.862" v="1313" actId="478"/>
          <ac:spMkLst>
            <pc:docMk/>
            <pc:sldMk cId="4040980720" sldId="272"/>
            <ac:spMk id="10" creationId="{00000000-0000-0000-0000-000000000000}"/>
          </ac:spMkLst>
        </pc:spChg>
      </pc:sldChg>
      <pc:sldChg chg="delSp">
        <pc:chgData name="Kuah,Chung W.C." userId="33fa94a7-bdad-4115-a008-2673ebd59e5a" providerId="ADAL" clId="{517761D4-8CFB-455E-926C-06F0E37C120C}" dt="2019-02-01T13:36:07.201" v="1318" actId="478"/>
        <pc:sldMkLst>
          <pc:docMk/>
          <pc:sldMk cId="844134703" sldId="274"/>
        </pc:sldMkLst>
        <pc:spChg chg="del">
          <ac:chgData name="Kuah,Chung W.C." userId="33fa94a7-bdad-4115-a008-2673ebd59e5a" providerId="ADAL" clId="{517761D4-8CFB-455E-926C-06F0E37C120C}" dt="2019-02-01T13:36:07.201" v="1318" actId="478"/>
          <ac:spMkLst>
            <pc:docMk/>
            <pc:sldMk cId="844134703" sldId="274"/>
            <ac:spMk id="9" creationId="{00000000-0000-0000-0000-000000000000}"/>
          </ac:spMkLst>
        </pc:spChg>
      </pc:sldChg>
      <pc:sldChg chg="addSp delSp modSp ord delAnim modAnim modNotesTx">
        <pc:chgData name="Kuah,Chung W.C." userId="33fa94a7-bdad-4115-a008-2673ebd59e5a" providerId="ADAL" clId="{517761D4-8CFB-455E-926C-06F0E37C120C}" dt="2019-02-01T14:16:31.655" v="2560"/>
        <pc:sldMkLst>
          <pc:docMk/>
          <pc:sldMk cId="1905556887" sldId="275"/>
        </pc:sldMkLst>
        <pc:spChg chg="add del mod">
          <ac:chgData name="Kuah,Chung W.C." userId="33fa94a7-bdad-4115-a008-2673ebd59e5a" providerId="ADAL" clId="{517761D4-8CFB-455E-926C-06F0E37C120C}" dt="2019-02-01T13:45:47.766" v="1740" actId="478"/>
          <ac:spMkLst>
            <pc:docMk/>
            <pc:sldMk cId="1905556887" sldId="275"/>
            <ac:spMk id="2" creationId="{D0EA2EAC-816A-4CB7-8D66-3EB33E4DE9CD}"/>
          </ac:spMkLst>
        </pc:spChg>
        <pc:spChg chg="add mod">
          <ac:chgData name="Kuah,Chung W.C." userId="33fa94a7-bdad-4115-a008-2673ebd59e5a" providerId="ADAL" clId="{517761D4-8CFB-455E-926C-06F0E37C120C}" dt="2019-02-01T14:16:02.317" v="2488" actId="20577"/>
          <ac:spMkLst>
            <pc:docMk/>
            <pc:sldMk cId="1905556887" sldId="275"/>
            <ac:spMk id="3" creationId="{071C87C4-CA65-45C9-823E-DD3EC86E3342}"/>
          </ac:spMkLst>
        </pc:spChg>
        <pc:spChg chg="del">
          <ac:chgData name="Kuah,Chung W.C." userId="33fa94a7-bdad-4115-a008-2673ebd59e5a" providerId="ADAL" clId="{517761D4-8CFB-455E-926C-06F0E37C120C}" dt="2019-02-01T13:36:09.471" v="1319" actId="478"/>
          <ac:spMkLst>
            <pc:docMk/>
            <pc:sldMk cId="1905556887" sldId="275"/>
            <ac:spMk id="10" creationId="{00000000-0000-0000-0000-000000000000}"/>
          </ac:spMkLst>
        </pc:spChg>
        <pc:picChg chg="del">
          <ac:chgData name="Kuah,Chung W.C." userId="33fa94a7-bdad-4115-a008-2673ebd59e5a" providerId="ADAL" clId="{517761D4-8CFB-455E-926C-06F0E37C120C}" dt="2019-02-01T13:12:50.670" v="889" actId="478"/>
          <ac:picMkLst>
            <pc:docMk/>
            <pc:sldMk cId="1905556887" sldId="275"/>
            <ac:picMk id="6" creationId="{00000000-0000-0000-0000-000000000000}"/>
          </ac:picMkLst>
        </pc:picChg>
      </pc:sldChg>
      <pc:sldChg chg="addSp delSp modSp delAnim modAnim modNotesTx">
        <pc:chgData name="Kuah,Chung W.C." userId="33fa94a7-bdad-4115-a008-2673ebd59e5a" providerId="ADAL" clId="{517761D4-8CFB-455E-926C-06F0E37C120C}" dt="2019-02-01T14:08:24.105" v="2096" actId="20577"/>
        <pc:sldMkLst>
          <pc:docMk/>
          <pc:sldMk cId="2909577369" sldId="277"/>
        </pc:sldMkLst>
        <pc:spChg chg="mod">
          <ac:chgData name="Kuah,Chung W.C." userId="33fa94a7-bdad-4115-a008-2673ebd59e5a" providerId="ADAL" clId="{517761D4-8CFB-455E-926C-06F0E37C120C}" dt="2019-02-01T13:27:45.830" v="1012" actId="14100"/>
          <ac:spMkLst>
            <pc:docMk/>
            <pc:sldMk cId="2909577369" sldId="277"/>
            <ac:spMk id="2" creationId="{00000000-0000-0000-0000-000000000000}"/>
          </ac:spMkLst>
        </pc:spChg>
        <pc:spChg chg="del mod">
          <ac:chgData name="Kuah,Chung W.C." userId="33fa94a7-bdad-4115-a008-2673ebd59e5a" providerId="ADAL" clId="{517761D4-8CFB-455E-926C-06F0E37C120C}" dt="2019-02-01T13:01:29.727" v="110"/>
          <ac:spMkLst>
            <pc:docMk/>
            <pc:sldMk cId="2909577369" sldId="277"/>
            <ac:spMk id="3" creationId="{00000000-0000-0000-0000-000000000000}"/>
          </ac:spMkLst>
        </pc:spChg>
        <pc:spChg chg="mod">
          <ac:chgData name="Kuah,Chung W.C." userId="33fa94a7-bdad-4115-a008-2673ebd59e5a" providerId="ADAL" clId="{517761D4-8CFB-455E-926C-06F0E37C120C}" dt="2019-02-01T12:58:58.049" v="6" actId="6549"/>
          <ac:spMkLst>
            <pc:docMk/>
            <pc:sldMk cId="2909577369" sldId="277"/>
            <ac:spMk id="7" creationId="{00000000-0000-0000-0000-000000000000}"/>
          </ac:spMkLst>
        </pc:spChg>
        <pc:spChg chg="add mod">
          <ac:chgData name="Kuah,Chung W.C." userId="33fa94a7-bdad-4115-a008-2673ebd59e5a" providerId="ADAL" clId="{517761D4-8CFB-455E-926C-06F0E37C120C}" dt="2019-02-01T14:08:24.105" v="2096" actId="20577"/>
          <ac:spMkLst>
            <pc:docMk/>
            <pc:sldMk cId="2909577369" sldId="277"/>
            <ac:spMk id="17" creationId="{8DAA05F2-E164-4C9E-A165-D5D631DD76DE}"/>
          </ac:spMkLst>
        </pc:spChg>
        <pc:spChg chg="del">
          <ac:chgData name="Kuah,Chung W.C." userId="33fa94a7-bdad-4115-a008-2673ebd59e5a" providerId="ADAL" clId="{517761D4-8CFB-455E-926C-06F0E37C120C}" dt="2019-02-01T13:36:16.675" v="1322" actId="478"/>
          <ac:spMkLst>
            <pc:docMk/>
            <pc:sldMk cId="2909577369" sldId="277"/>
            <ac:spMk id="22" creationId="{00000000-0000-0000-0000-000000000000}"/>
          </ac:spMkLst>
        </pc:spChg>
        <pc:grpChg chg="del">
          <ac:chgData name="Kuah,Chung W.C." userId="33fa94a7-bdad-4115-a008-2673ebd59e5a" providerId="ADAL" clId="{517761D4-8CFB-455E-926C-06F0E37C120C}" dt="2019-02-01T12:58:54.653" v="3" actId="478"/>
          <ac:grpSpMkLst>
            <pc:docMk/>
            <pc:sldMk cId="2909577369" sldId="277"/>
            <ac:grpSpMk id="13" creationId="{00000000-0000-0000-0000-000000000000}"/>
          </ac:grpSpMkLst>
        </pc:grpChg>
        <pc:grpChg chg="del">
          <ac:chgData name="Kuah,Chung W.C." userId="33fa94a7-bdad-4115-a008-2673ebd59e5a" providerId="ADAL" clId="{517761D4-8CFB-455E-926C-06F0E37C120C}" dt="2019-02-01T12:58:55.646" v="4" actId="478"/>
          <ac:grpSpMkLst>
            <pc:docMk/>
            <pc:sldMk cId="2909577369" sldId="277"/>
            <ac:grpSpMk id="14" creationId="{00000000-0000-0000-0000-000000000000}"/>
          </ac:grpSpMkLst>
        </pc:grpChg>
        <pc:grpChg chg="del">
          <ac:chgData name="Kuah,Chung W.C." userId="33fa94a7-bdad-4115-a008-2673ebd59e5a" providerId="ADAL" clId="{517761D4-8CFB-455E-926C-06F0E37C120C}" dt="2019-02-01T12:58:56.477" v="5" actId="478"/>
          <ac:grpSpMkLst>
            <pc:docMk/>
            <pc:sldMk cId="2909577369" sldId="277"/>
            <ac:grpSpMk id="15" creationId="{00000000-0000-0000-0000-000000000000}"/>
          </ac:grpSpMkLst>
        </pc:grpChg>
        <pc:grpChg chg="del">
          <ac:chgData name="Kuah,Chung W.C." userId="33fa94a7-bdad-4115-a008-2673ebd59e5a" providerId="ADAL" clId="{517761D4-8CFB-455E-926C-06F0E37C120C}" dt="2019-02-01T12:59:00.390" v="7" actId="478"/>
          <ac:grpSpMkLst>
            <pc:docMk/>
            <pc:sldMk cId="2909577369" sldId="277"/>
            <ac:grpSpMk id="16" creationId="{00000000-0000-0000-0000-000000000000}"/>
          </ac:grpSpMkLst>
        </pc:grpChg>
        <pc:picChg chg="del">
          <ac:chgData name="Kuah,Chung W.C." userId="33fa94a7-bdad-4115-a008-2673ebd59e5a" providerId="ADAL" clId="{517761D4-8CFB-455E-926C-06F0E37C120C}" dt="2019-02-01T12:58:50.928" v="2" actId="478"/>
          <ac:picMkLst>
            <pc:docMk/>
            <pc:sldMk cId="2909577369" sldId="277"/>
            <ac:picMk id="4" creationId="{00000000-0000-0000-0000-000000000000}"/>
          </ac:picMkLst>
        </pc:picChg>
        <pc:picChg chg="add del mod modCrop">
          <ac:chgData name="Kuah,Chung W.C." userId="33fa94a7-bdad-4115-a008-2673ebd59e5a" providerId="ADAL" clId="{517761D4-8CFB-455E-926C-06F0E37C120C}" dt="2019-02-01T13:03:05.367" v="118"/>
          <ac:picMkLst>
            <pc:docMk/>
            <pc:sldMk cId="2909577369" sldId="277"/>
            <ac:picMk id="18" creationId="{BDA9563D-415E-417D-8F25-1AE5F3EB3FEB}"/>
          </ac:picMkLst>
        </pc:picChg>
        <pc:picChg chg="add del mod">
          <ac:chgData name="Kuah,Chung W.C." userId="33fa94a7-bdad-4115-a008-2673ebd59e5a" providerId="ADAL" clId="{517761D4-8CFB-455E-926C-06F0E37C120C}" dt="2019-02-01T13:12:47.432" v="888" actId="478"/>
          <ac:picMkLst>
            <pc:docMk/>
            <pc:sldMk cId="2909577369" sldId="277"/>
            <ac:picMk id="20" creationId="{41CD036B-FE78-458F-B3D8-98020E34DD43}"/>
          </ac:picMkLst>
        </pc:picChg>
      </pc:sldChg>
      <pc:sldChg chg="delSp modSp">
        <pc:chgData name="Kuah,Chung W.C." userId="33fa94a7-bdad-4115-a008-2673ebd59e5a" providerId="ADAL" clId="{517761D4-8CFB-455E-926C-06F0E37C120C}" dt="2019-02-01T13:36:18.817" v="1323" actId="478"/>
        <pc:sldMkLst>
          <pc:docMk/>
          <pc:sldMk cId="3829145175" sldId="278"/>
        </pc:sldMkLst>
        <pc:spChg chg="mod">
          <ac:chgData name="Kuah,Chung W.C." userId="33fa94a7-bdad-4115-a008-2673ebd59e5a" providerId="ADAL" clId="{517761D4-8CFB-455E-926C-06F0E37C120C}" dt="2019-02-01T13:01:17.165" v="108" actId="20577"/>
          <ac:spMkLst>
            <pc:docMk/>
            <pc:sldMk cId="3829145175" sldId="278"/>
            <ac:spMk id="2" creationId="{00000000-0000-0000-0000-000000000000}"/>
          </ac:spMkLst>
        </pc:spChg>
        <pc:spChg chg="del">
          <ac:chgData name="Kuah,Chung W.C." userId="33fa94a7-bdad-4115-a008-2673ebd59e5a" providerId="ADAL" clId="{517761D4-8CFB-455E-926C-06F0E37C120C}" dt="2019-02-01T13:36:18.817" v="1323" actId="478"/>
          <ac:spMkLst>
            <pc:docMk/>
            <pc:sldMk cId="3829145175" sldId="278"/>
            <ac:spMk id="9" creationId="{00000000-0000-0000-0000-000000000000}"/>
          </ac:spMkLst>
        </pc:spChg>
      </pc:sldChg>
      <pc:sldChg chg="delSp">
        <pc:chgData name="Kuah,Chung W.C." userId="33fa94a7-bdad-4115-a008-2673ebd59e5a" providerId="ADAL" clId="{517761D4-8CFB-455E-926C-06F0E37C120C}" dt="2019-02-01T14:13:25.740" v="2354" actId="478"/>
        <pc:sldMkLst>
          <pc:docMk/>
          <pc:sldMk cId="3405129156" sldId="285"/>
        </pc:sldMkLst>
        <pc:spChg chg="del">
          <ac:chgData name="Kuah,Chung W.C." userId="33fa94a7-bdad-4115-a008-2673ebd59e5a" providerId="ADAL" clId="{517761D4-8CFB-455E-926C-06F0E37C120C}" dt="2019-02-01T14:13:25.740" v="2354" actId="478"/>
          <ac:spMkLst>
            <pc:docMk/>
            <pc:sldMk cId="3405129156" sldId="285"/>
            <ac:spMk id="9" creationId="{00000000-0000-0000-0000-000000000000}"/>
          </ac:spMkLst>
        </pc:spChg>
      </pc:sldChg>
      <pc:sldChg chg="delSp ord">
        <pc:chgData name="Kuah,Chung W.C." userId="33fa94a7-bdad-4115-a008-2673ebd59e5a" providerId="ADAL" clId="{517761D4-8CFB-455E-926C-06F0E37C120C}" dt="2019-02-01T13:36:11.794" v="1320" actId="478"/>
        <pc:sldMkLst>
          <pc:docMk/>
          <pc:sldMk cId="798584792" sldId="286"/>
        </pc:sldMkLst>
        <pc:spChg chg="del">
          <ac:chgData name="Kuah,Chung W.C." userId="33fa94a7-bdad-4115-a008-2673ebd59e5a" providerId="ADAL" clId="{517761D4-8CFB-455E-926C-06F0E37C120C}" dt="2019-02-01T13:36:11.794" v="1320" actId="478"/>
          <ac:spMkLst>
            <pc:docMk/>
            <pc:sldMk cId="798584792" sldId="286"/>
            <ac:spMk id="9" creationId="{00000000-0000-0000-0000-000000000000}"/>
          </ac:spMkLst>
        </pc:spChg>
      </pc:sldChg>
      <pc:sldChg chg="delSp modSp modNotesTx">
        <pc:chgData name="Kuah,Chung W.C." userId="33fa94a7-bdad-4115-a008-2673ebd59e5a" providerId="ADAL" clId="{517761D4-8CFB-455E-926C-06F0E37C120C}" dt="2019-02-01T14:17:15.971" v="2635" actId="20577"/>
        <pc:sldMkLst>
          <pc:docMk/>
          <pc:sldMk cId="3867449857" sldId="287"/>
        </pc:sldMkLst>
        <pc:spChg chg="del mod">
          <ac:chgData name="Kuah,Chung W.C." userId="33fa94a7-bdad-4115-a008-2673ebd59e5a" providerId="ADAL" clId="{517761D4-8CFB-455E-926C-06F0E37C120C}" dt="2019-02-01T13:29:41.887" v="1033" actId="478"/>
          <ac:spMkLst>
            <pc:docMk/>
            <pc:sldMk cId="3867449857" sldId="287"/>
            <ac:spMk id="9" creationId="{00000000-0000-0000-0000-000000000000}"/>
          </ac:spMkLst>
        </pc:spChg>
      </pc:sldChg>
      <pc:sldChg chg="delSp modSp modAnim">
        <pc:chgData name="Kuah,Chung W.C." userId="33fa94a7-bdad-4115-a008-2673ebd59e5a" providerId="ADAL" clId="{517761D4-8CFB-455E-926C-06F0E37C120C}" dt="2019-02-01T14:14:13.287" v="2360"/>
        <pc:sldMkLst>
          <pc:docMk/>
          <pc:sldMk cId="2672348205" sldId="288"/>
        </pc:sldMkLst>
        <pc:spChg chg="mod">
          <ac:chgData name="Kuah,Chung W.C." userId="33fa94a7-bdad-4115-a008-2673ebd59e5a" providerId="ADAL" clId="{517761D4-8CFB-455E-926C-06F0E37C120C}" dt="2019-02-01T14:14:05.518" v="2358" actId="12"/>
          <ac:spMkLst>
            <pc:docMk/>
            <pc:sldMk cId="2672348205" sldId="288"/>
            <ac:spMk id="3" creationId="{00000000-0000-0000-0000-000000000000}"/>
          </ac:spMkLst>
        </pc:spChg>
        <pc:spChg chg="del">
          <ac:chgData name="Kuah,Chung W.C." userId="33fa94a7-bdad-4115-a008-2673ebd59e5a" providerId="ADAL" clId="{517761D4-8CFB-455E-926C-06F0E37C120C}" dt="2019-02-01T14:13:29.215" v="2355" actId="478"/>
          <ac:spMkLst>
            <pc:docMk/>
            <pc:sldMk cId="2672348205" sldId="288"/>
            <ac:spMk id="9" creationId="{00000000-0000-0000-0000-000000000000}"/>
          </ac:spMkLst>
        </pc:spChg>
      </pc:sldChg>
      <pc:sldChg chg="delSp modSp modAnim">
        <pc:chgData name="Kuah,Chung W.C." userId="33fa94a7-bdad-4115-a008-2673ebd59e5a" providerId="ADAL" clId="{517761D4-8CFB-455E-926C-06F0E37C120C}" dt="2019-02-01T14:13:31.809" v="2356" actId="478"/>
        <pc:sldMkLst>
          <pc:docMk/>
          <pc:sldMk cId="3532966987" sldId="290"/>
        </pc:sldMkLst>
        <pc:spChg chg="mod">
          <ac:chgData name="Kuah,Chung W.C." userId="33fa94a7-bdad-4115-a008-2673ebd59e5a" providerId="ADAL" clId="{517761D4-8CFB-455E-926C-06F0E37C120C}" dt="2019-02-01T14:13:21.809" v="2353" actId="27636"/>
          <ac:spMkLst>
            <pc:docMk/>
            <pc:sldMk cId="3532966987" sldId="290"/>
            <ac:spMk id="3" creationId="{00000000-0000-0000-0000-000000000000}"/>
          </ac:spMkLst>
        </pc:spChg>
        <pc:spChg chg="del">
          <ac:chgData name="Kuah,Chung W.C." userId="33fa94a7-bdad-4115-a008-2673ebd59e5a" providerId="ADAL" clId="{517761D4-8CFB-455E-926C-06F0E37C120C}" dt="2019-02-01T14:13:31.809" v="2356" actId="478"/>
          <ac:spMkLst>
            <pc:docMk/>
            <pc:sldMk cId="3532966987" sldId="290"/>
            <ac:spMk id="9" creationId="{00000000-0000-0000-0000-000000000000}"/>
          </ac:spMkLst>
        </pc:spChg>
      </pc:sldChg>
      <pc:sldChg chg="delSp">
        <pc:chgData name="Kuah,Chung W.C." userId="33fa94a7-bdad-4115-a008-2673ebd59e5a" providerId="ADAL" clId="{517761D4-8CFB-455E-926C-06F0E37C120C}" dt="2019-02-01T14:13:38.535" v="2357" actId="478"/>
        <pc:sldMkLst>
          <pc:docMk/>
          <pc:sldMk cId="1687352254" sldId="291"/>
        </pc:sldMkLst>
        <pc:spChg chg="del">
          <ac:chgData name="Kuah,Chung W.C." userId="33fa94a7-bdad-4115-a008-2673ebd59e5a" providerId="ADAL" clId="{517761D4-8CFB-455E-926C-06F0E37C120C}" dt="2019-02-01T14:13:38.535" v="2357" actId="478"/>
          <ac:spMkLst>
            <pc:docMk/>
            <pc:sldMk cId="1687352254" sldId="291"/>
            <ac:spMk id="9" creationId="{00000000-0000-0000-0000-000000000000}"/>
          </ac:spMkLst>
        </pc:spChg>
      </pc:sldChg>
      <pc:sldChg chg="delSp modSp delAnim modAnim modNotesTx">
        <pc:chgData name="Kuah,Chung W.C." userId="33fa94a7-bdad-4115-a008-2673ebd59e5a" providerId="ADAL" clId="{517761D4-8CFB-455E-926C-06F0E37C120C}" dt="2019-02-01T13:34:14.503" v="1305" actId="20577"/>
        <pc:sldMkLst>
          <pc:docMk/>
          <pc:sldMk cId="2609127280" sldId="292"/>
        </pc:sldMkLst>
        <pc:spChg chg="mod">
          <ac:chgData name="Kuah,Chung W.C." userId="33fa94a7-bdad-4115-a008-2673ebd59e5a" providerId="ADAL" clId="{517761D4-8CFB-455E-926C-06F0E37C120C}" dt="2019-02-01T13:33:47.565" v="1240" actId="20577"/>
          <ac:spMkLst>
            <pc:docMk/>
            <pc:sldMk cId="2609127280" sldId="292"/>
            <ac:spMk id="3" creationId="{00000000-0000-0000-0000-000000000000}"/>
          </ac:spMkLst>
        </pc:spChg>
        <pc:spChg chg="mod">
          <ac:chgData name="Kuah,Chung W.C." userId="33fa94a7-bdad-4115-a008-2673ebd59e5a" providerId="ADAL" clId="{517761D4-8CFB-455E-926C-06F0E37C120C}" dt="2019-02-01T13:32:56.491" v="1197" actId="113"/>
          <ac:spMkLst>
            <pc:docMk/>
            <pc:sldMk cId="2609127280" sldId="292"/>
            <ac:spMk id="4" creationId="{00000000-0000-0000-0000-000000000000}"/>
          </ac:spMkLst>
        </pc:spChg>
        <pc:spChg chg="del mod">
          <ac:chgData name="Kuah,Chung W.C." userId="33fa94a7-bdad-4115-a008-2673ebd59e5a" providerId="ADAL" clId="{517761D4-8CFB-455E-926C-06F0E37C120C}" dt="2019-02-01T13:32:48.026" v="1191" actId="478"/>
          <ac:spMkLst>
            <pc:docMk/>
            <pc:sldMk cId="2609127280" sldId="292"/>
            <ac:spMk id="5" creationId="{00000000-0000-0000-0000-000000000000}"/>
          </ac:spMkLst>
        </pc:spChg>
        <pc:spChg chg="del mod">
          <ac:chgData name="Kuah,Chung W.C." userId="33fa94a7-bdad-4115-a008-2673ebd59e5a" providerId="ADAL" clId="{517761D4-8CFB-455E-926C-06F0E37C120C}" dt="2019-02-01T13:33:54.897" v="1242" actId="478"/>
          <ac:spMkLst>
            <pc:docMk/>
            <pc:sldMk cId="2609127280" sldId="292"/>
            <ac:spMk id="6" creationId="{00000000-0000-0000-0000-000000000000}"/>
          </ac:spMkLst>
        </pc:spChg>
        <pc:spChg chg="del">
          <ac:chgData name="Kuah,Chung W.C." userId="33fa94a7-bdad-4115-a008-2673ebd59e5a" providerId="ADAL" clId="{517761D4-8CFB-455E-926C-06F0E37C120C}" dt="2019-02-01T13:33:57.763" v="1243" actId="478"/>
          <ac:spMkLst>
            <pc:docMk/>
            <pc:sldMk cId="2609127280" sldId="292"/>
            <ac:spMk id="7" creationId="{00000000-0000-0000-0000-000000000000}"/>
          </ac:spMkLst>
        </pc:spChg>
        <pc:spChg chg="del">
          <ac:chgData name="Kuah,Chung W.C." userId="33fa94a7-bdad-4115-a008-2673ebd59e5a" providerId="ADAL" clId="{517761D4-8CFB-455E-926C-06F0E37C120C}" dt="2019-02-01T13:30:54.021" v="1053" actId="478"/>
          <ac:spMkLst>
            <pc:docMk/>
            <pc:sldMk cId="2609127280" sldId="292"/>
            <ac:spMk id="11" creationId="{00000000-0000-0000-0000-000000000000}"/>
          </ac:spMkLst>
        </pc:spChg>
      </pc:sldChg>
      <pc:sldChg chg="delSp">
        <pc:chgData name="Kuah,Chung W.C." userId="33fa94a7-bdad-4115-a008-2673ebd59e5a" providerId="ADAL" clId="{517761D4-8CFB-455E-926C-06F0E37C120C}" dt="2019-02-01T13:36:04.677" v="1317" actId="478"/>
        <pc:sldMkLst>
          <pc:docMk/>
          <pc:sldMk cId="966221625" sldId="294"/>
        </pc:sldMkLst>
        <pc:spChg chg="del">
          <ac:chgData name="Kuah,Chung W.C." userId="33fa94a7-bdad-4115-a008-2673ebd59e5a" providerId="ADAL" clId="{517761D4-8CFB-455E-926C-06F0E37C120C}" dt="2019-02-01T13:36:04.677" v="1317" actId="478"/>
          <ac:spMkLst>
            <pc:docMk/>
            <pc:sldMk cId="966221625" sldId="294"/>
            <ac:spMk id="9" creationId="{00000000-0000-0000-0000-000000000000}"/>
          </ac:spMkLst>
        </pc:spChg>
      </pc:sldChg>
      <pc:sldChg chg="addSp delSp modSp ord modNotesTx">
        <pc:chgData name="Kuah,Chung W.C." userId="33fa94a7-bdad-4115-a008-2673ebd59e5a" providerId="ADAL" clId="{517761D4-8CFB-455E-926C-06F0E37C120C}" dt="2019-02-01T14:11:07.822" v="2257" actId="20577"/>
        <pc:sldMkLst>
          <pc:docMk/>
          <pc:sldMk cId="2204675495" sldId="295"/>
        </pc:sldMkLst>
        <pc:spChg chg="mod">
          <ac:chgData name="Kuah,Chung W.C." userId="33fa94a7-bdad-4115-a008-2673ebd59e5a" providerId="ADAL" clId="{517761D4-8CFB-455E-926C-06F0E37C120C}" dt="2019-02-01T14:05:22.645" v="1936" actId="20577"/>
          <ac:spMkLst>
            <pc:docMk/>
            <pc:sldMk cId="2204675495" sldId="295"/>
            <ac:spMk id="2" creationId="{00000000-0000-0000-0000-000000000000}"/>
          </ac:spMkLst>
        </pc:spChg>
        <pc:spChg chg="del mod">
          <ac:chgData name="Kuah,Chung W.C." userId="33fa94a7-bdad-4115-a008-2673ebd59e5a" providerId="ADAL" clId="{517761D4-8CFB-455E-926C-06F0E37C120C}" dt="2019-02-01T14:05:13.521" v="1924" actId="478"/>
          <ac:spMkLst>
            <pc:docMk/>
            <pc:sldMk cId="2204675495" sldId="295"/>
            <ac:spMk id="3" creationId="{00000000-0000-0000-0000-000000000000}"/>
          </ac:spMkLst>
        </pc:spChg>
        <pc:spChg chg="add del mod">
          <ac:chgData name="Kuah,Chung W.C." userId="33fa94a7-bdad-4115-a008-2673ebd59e5a" providerId="ADAL" clId="{517761D4-8CFB-455E-926C-06F0E37C120C}" dt="2019-02-01T14:05:33.203" v="1937"/>
          <ac:spMkLst>
            <pc:docMk/>
            <pc:sldMk cId="2204675495" sldId="295"/>
            <ac:spMk id="5" creationId="{5C27D44D-1DFA-4FCE-90E3-3918A3664AF1}"/>
          </ac:spMkLst>
        </pc:spChg>
        <pc:spChg chg="add del mod">
          <ac:chgData name="Kuah,Chung W.C." userId="33fa94a7-bdad-4115-a008-2673ebd59e5a" providerId="ADAL" clId="{517761D4-8CFB-455E-926C-06F0E37C120C}" dt="2019-02-01T14:07:52.805" v="2091" actId="478"/>
          <ac:spMkLst>
            <pc:docMk/>
            <pc:sldMk cId="2204675495" sldId="295"/>
            <ac:spMk id="8" creationId="{CB39E6FC-95AC-47F8-8C50-4A0F2D7079B9}"/>
          </ac:spMkLst>
        </pc:spChg>
        <pc:spChg chg="del">
          <ac:chgData name="Kuah,Chung W.C." userId="33fa94a7-bdad-4115-a008-2673ebd59e5a" providerId="ADAL" clId="{517761D4-8CFB-455E-926C-06F0E37C120C}" dt="2019-02-01T13:36:14.643" v="1321" actId="478"/>
          <ac:spMkLst>
            <pc:docMk/>
            <pc:sldMk cId="2204675495" sldId="295"/>
            <ac:spMk id="9" creationId="{00000000-0000-0000-0000-000000000000}"/>
          </ac:spMkLst>
        </pc:spChg>
        <pc:spChg chg="add mod">
          <ac:chgData name="Kuah,Chung W.C." userId="33fa94a7-bdad-4115-a008-2673ebd59e5a" providerId="ADAL" clId="{517761D4-8CFB-455E-926C-06F0E37C120C}" dt="2019-02-01T14:10:07.011" v="2191" actId="1076"/>
          <ac:spMkLst>
            <pc:docMk/>
            <pc:sldMk cId="2204675495" sldId="295"/>
            <ac:spMk id="10" creationId="{566BCA68-E6AC-4A77-882C-F8BD9AC148A9}"/>
          </ac:spMkLst>
        </pc:spChg>
        <pc:picChg chg="add mod">
          <ac:chgData name="Kuah,Chung W.C." userId="33fa94a7-bdad-4115-a008-2673ebd59e5a" providerId="ADAL" clId="{517761D4-8CFB-455E-926C-06F0E37C120C}" dt="2019-02-01T14:05:45.474" v="1943" actId="1076"/>
          <ac:picMkLst>
            <pc:docMk/>
            <pc:sldMk cId="2204675495" sldId="295"/>
            <ac:picMk id="7" creationId="{AB186995-B40D-4523-B916-9A73B497D294}"/>
          </ac:picMkLst>
        </pc:picChg>
      </pc:sldChg>
      <pc:sldChg chg="addSp delSp modSp add modAnim">
        <pc:chgData name="Kuah,Chung W.C." userId="33fa94a7-bdad-4115-a008-2673ebd59e5a" providerId="ADAL" clId="{517761D4-8CFB-455E-926C-06F0E37C120C}" dt="2019-02-01T14:00:34.634" v="1910" actId="5793"/>
        <pc:sldMkLst>
          <pc:docMk/>
          <pc:sldMk cId="3537126935" sldId="301"/>
        </pc:sldMkLst>
        <pc:spChg chg="del">
          <ac:chgData name="Kuah,Chung W.C." userId="33fa94a7-bdad-4115-a008-2673ebd59e5a" providerId="ADAL" clId="{517761D4-8CFB-455E-926C-06F0E37C120C}" dt="2019-02-01T13:28:44.474" v="1019" actId="478"/>
          <ac:spMkLst>
            <pc:docMk/>
            <pc:sldMk cId="3537126935" sldId="301"/>
            <ac:spMk id="3" creationId="{00000000-0000-0000-0000-000000000000}"/>
          </ac:spMkLst>
        </pc:spChg>
        <pc:spChg chg="del">
          <ac:chgData name="Kuah,Chung W.C." userId="33fa94a7-bdad-4115-a008-2673ebd59e5a" providerId="ADAL" clId="{517761D4-8CFB-455E-926C-06F0E37C120C}" dt="2019-02-01T13:29:07.562" v="1029" actId="478"/>
          <ac:spMkLst>
            <pc:docMk/>
            <pc:sldMk cId="3537126935" sldId="301"/>
            <ac:spMk id="4" creationId="{00000000-0000-0000-0000-000000000000}"/>
          </ac:spMkLst>
        </pc:spChg>
        <pc:spChg chg="del">
          <ac:chgData name="Kuah,Chung W.C." userId="33fa94a7-bdad-4115-a008-2673ebd59e5a" providerId="ADAL" clId="{517761D4-8CFB-455E-926C-06F0E37C120C}" dt="2019-02-01T13:29:10.696" v="1030" actId="478"/>
          <ac:spMkLst>
            <pc:docMk/>
            <pc:sldMk cId="3537126935" sldId="301"/>
            <ac:spMk id="6" creationId="{00000000-0000-0000-0000-000000000000}"/>
          </ac:spMkLst>
        </pc:spChg>
        <pc:spChg chg="add del mod">
          <ac:chgData name="Kuah,Chung W.C." userId="33fa94a7-bdad-4115-a008-2673ebd59e5a" providerId="ADAL" clId="{517761D4-8CFB-455E-926C-06F0E37C120C}" dt="2019-02-01T13:28:56.039" v="1025" actId="478"/>
          <ac:spMkLst>
            <pc:docMk/>
            <pc:sldMk cId="3537126935" sldId="301"/>
            <ac:spMk id="7" creationId="{74615651-2085-4D26-B55E-3A164C82E63E}"/>
          </ac:spMkLst>
        </pc:spChg>
        <pc:spChg chg="add del mod">
          <ac:chgData name="Kuah,Chung W.C." userId="33fa94a7-bdad-4115-a008-2673ebd59e5a" providerId="ADAL" clId="{517761D4-8CFB-455E-926C-06F0E37C120C}" dt="2019-02-01T14:00:30.713" v="1905" actId="478"/>
          <ac:spMkLst>
            <pc:docMk/>
            <pc:sldMk cId="3537126935" sldId="301"/>
            <ac:spMk id="8" creationId="{6BC77E74-CA07-4DDB-AA2D-89BFE8EFDA14}"/>
          </ac:spMkLst>
        </pc:spChg>
        <pc:spChg chg="add mod">
          <ac:chgData name="Kuah,Chung W.C." userId="33fa94a7-bdad-4115-a008-2673ebd59e5a" providerId="ADAL" clId="{517761D4-8CFB-455E-926C-06F0E37C120C}" dt="2019-02-01T14:00:34.634" v="1910" actId="5793"/>
          <ac:spMkLst>
            <pc:docMk/>
            <pc:sldMk cId="3537126935" sldId="301"/>
            <ac:spMk id="9" creationId="{0717EDEF-CB08-4B15-831B-E31FB1A95E85}"/>
          </ac:spMkLst>
        </pc:spChg>
      </pc:sldChg>
      <pc:sldChg chg="addSp delSp modSp add modAnim modNotesTx">
        <pc:chgData name="Kuah,Chung W.C." userId="33fa94a7-bdad-4115-a008-2673ebd59e5a" providerId="ADAL" clId="{517761D4-8CFB-455E-926C-06F0E37C120C}" dt="2019-02-01T13:39:26.973" v="1519" actId="5793"/>
        <pc:sldMkLst>
          <pc:docMk/>
          <pc:sldMk cId="2043422802" sldId="302"/>
        </pc:sldMkLst>
        <pc:spChg chg="mod">
          <ac:chgData name="Kuah,Chung W.C." userId="33fa94a7-bdad-4115-a008-2673ebd59e5a" providerId="ADAL" clId="{517761D4-8CFB-455E-926C-06F0E37C120C}" dt="2019-02-01T13:38:02.686" v="1351" actId="20577"/>
          <ac:spMkLst>
            <pc:docMk/>
            <pc:sldMk cId="2043422802" sldId="302"/>
            <ac:spMk id="2" creationId="{31A1E116-391F-4AB7-9615-4613C3325838}"/>
          </ac:spMkLst>
        </pc:spChg>
        <pc:spChg chg="del">
          <ac:chgData name="Kuah,Chung W.C." userId="33fa94a7-bdad-4115-a008-2673ebd59e5a" providerId="ADAL" clId="{517761D4-8CFB-455E-926C-06F0E37C120C}" dt="2019-02-01T13:37:53.567" v="1336" actId="478"/>
          <ac:spMkLst>
            <pc:docMk/>
            <pc:sldMk cId="2043422802" sldId="302"/>
            <ac:spMk id="4" creationId="{8253B83B-90CB-4A52-9B2D-17609B3D1288}"/>
          </ac:spMkLst>
        </pc:spChg>
        <pc:spChg chg="add del mod">
          <ac:chgData name="Kuah,Chung W.C." userId="33fa94a7-bdad-4115-a008-2673ebd59e5a" providerId="ADAL" clId="{517761D4-8CFB-455E-926C-06F0E37C120C}" dt="2019-02-01T13:38:26.233" v="1360"/>
          <ac:spMkLst>
            <pc:docMk/>
            <pc:sldMk cId="2043422802" sldId="302"/>
            <ac:spMk id="7" creationId="{A4532B90-BF68-424D-9715-28ED5DB80A2C}"/>
          </ac:spMkLst>
        </pc:spChg>
        <pc:spChg chg="add mod">
          <ac:chgData name="Kuah,Chung W.C." userId="33fa94a7-bdad-4115-a008-2673ebd59e5a" providerId="ADAL" clId="{517761D4-8CFB-455E-926C-06F0E37C120C}" dt="2019-02-01T13:38:41.172" v="1368" actId="14100"/>
          <ac:spMkLst>
            <pc:docMk/>
            <pc:sldMk cId="2043422802" sldId="302"/>
            <ac:spMk id="8" creationId="{656FC2C3-247F-4361-8ABF-9AE63FC1D3A5}"/>
          </ac:spMkLst>
        </pc:spChg>
        <pc:picChg chg="add mod modCrop">
          <ac:chgData name="Kuah,Chung W.C." userId="33fa94a7-bdad-4115-a008-2673ebd59e5a" providerId="ADAL" clId="{517761D4-8CFB-455E-926C-06F0E37C120C}" dt="2019-02-01T13:38:31.225" v="1363" actId="1076"/>
          <ac:picMkLst>
            <pc:docMk/>
            <pc:sldMk cId="2043422802" sldId="302"/>
            <ac:picMk id="5" creationId="{12190AE9-08B8-4DBC-96F1-CB4598DCA226}"/>
          </ac:picMkLst>
        </pc:picChg>
        <pc:picChg chg="add del mod">
          <ac:chgData name="Kuah,Chung W.C." userId="33fa94a7-bdad-4115-a008-2673ebd59e5a" providerId="ADAL" clId="{517761D4-8CFB-455E-926C-06F0E37C120C}" dt="2019-02-01T13:38:27.143" v="1361" actId="478"/>
          <ac:picMkLst>
            <pc:docMk/>
            <pc:sldMk cId="2043422802" sldId="302"/>
            <ac:picMk id="6" creationId="{A345E224-B261-413C-A633-C586550CA992}"/>
          </ac:picMkLst>
        </pc:picChg>
      </pc:sldChg>
      <pc:sldChg chg="addSp delSp modSp add modNotesTx">
        <pc:chgData name="Kuah,Chung W.C." userId="33fa94a7-bdad-4115-a008-2673ebd59e5a" providerId="ADAL" clId="{517761D4-8CFB-455E-926C-06F0E37C120C}" dt="2019-02-01T14:12:47.205" v="2349" actId="20577"/>
        <pc:sldMkLst>
          <pc:docMk/>
          <pc:sldMk cId="3482817250" sldId="303"/>
        </pc:sldMkLst>
        <pc:spChg chg="mod">
          <ac:chgData name="Kuah,Chung W.C." userId="33fa94a7-bdad-4115-a008-2673ebd59e5a" providerId="ADAL" clId="{517761D4-8CFB-455E-926C-06F0E37C120C}" dt="2019-02-01T13:40:56.816" v="1550" actId="20577"/>
          <ac:spMkLst>
            <pc:docMk/>
            <pc:sldMk cId="3482817250" sldId="303"/>
            <ac:spMk id="2" creationId="{618DDF70-C825-4961-B4E1-1103621CAEAF}"/>
          </ac:spMkLst>
        </pc:spChg>
        <pc:spChg chg="mod">
          <ac:chgData name="Kuah,Chung W.C." userId="33fa94a7-bdad-4115-a008-2673ebd59e5a" providerId="ADAL" clId="{517761D4-8CFB-455E-926C-06F0E37C120C}" dt="2019-02-01T13:42:06.392" v="1653" actId="113"/>
          <ac:spMkLst>
            <pc:docMk/>
            <pc:sldMk cId="3482817250" sldId="303"/>
            <ac:spMk id="3" creationId="{6D8864D8-33D1-432F-A4BD-097159D877AE}"/>
          </ac:spMkLst>
        </pc:spChg>
        <pc:spChg chg="del">
          <ac:chgData name="Kuah,Chung W.C." userId="33fa94a7-bdad-4115-a008-2673ebd59e5a" providerId="ADAL" clId="{517761D4-8CFB-455E-926C-06F0E37C120C}" dt="2019-02-01T13:42:19.362" v="1655" actId="478"/>
          <ac:spMkLst>
            <pc:docMk/>
            <pc:sldMk cId="3482817250" sldId="303"/>
            <ac:spMk id="4" creationId="{87BB277C-1918-4576-94CA-A9B6E42F790C}"/>
          </ac:spMkLst>
        </pc:spChg>
        <pc:spChg chg="add mod">
          <ac:chgData name="Kuah,Chung W.C." userId="33fa94a7-bdad-4115-a008-2673ebd59e5a" providerId="ADAL" clId="{517761D4-8CFB-455E-926C-06F0E37C120C}" dt="2019-02-01T14:12:47.205" v="2349" actId="20577"/>
          <ac:spMkLst>
            <pc:docMk/>
            <pc:sldMk cId="3482817250" sldId="303"/>
            <ac:spMk id="5" creationId="{DF9312F4-6C83-454B-A95C-4D080F08016C}"/>
          </ac:spMkLst>
        </pc:spChg>
      </pc:sldChg>
      <pc:sldChg chg="delSp modSp add modNotesTx">
        <pc:chgData name="Kuah,Chung W.C." userId="33fa94a7-bdad-4115-a008-2673ebd59e5a" providerId="ADAL" clId="{517761D4-8CFB-455E-926C-06F0E37C120C}" dt="2019-02-01T14:11:02.281" v="2256" actId="20577"/>
        <pc:sldMkLst>
          <pc:docMk/>
          <pc:sldMk cId="1840810232" sldId="304"/>
        </pc:sldMkLst>
        <pc:spChg chg="del">
          <ac:chgData name="Kuah,Chung W.C." userId="33fa94a7-bdad-4115-a008-2673ebd59e5a" providerId="ADAL" clId="{517761D4-8CFB-455E-926C-06F0E37C120C}" dt="2019-02-01T14:07:56.772" v="2092" actId="478"/>
          <ac:spMkLst>
            <pc:docMk/>
            <pc:sldMk cId="1840810232" sldId="304"/>
            <ac:spMk id="8" creationId="{CB39E6FC-95AC-47F8-8C50-4A0F2D7079B9}"/>
          </ac:spMkLst>
        </pc:spChg>
        <pc:spChg chg="mod">
          <ac:chgData name="Kuah,Chung W.C." userId="33fa94a7-bdad-4115-a008-2673ebd59e5a" providerId="ADAL" clId="{517761D4-8CFB-455E-926C-06F0E37C120C}" dt="2019-02-01T14:10:10.302" v="2192" actId="1076"/>
          <ac:spMkLst>
            <pc:docMk/>
            <pc:sldMk cId="1840810232" sldId="304"/>
            <ac:spMk id="10" creationId="{566BCA68-E6AC-4A77-882C-F8BD9AC148A9}"/>
          </ac:spMkLst>
        </pc:spChg>
      </pc:sldChg>
      <pc:sldChg chg="delSp modSp add">
        <pc:chgData name="Kuah,Chung W.C." userId="33fa94a7-bdad-4115-a008-2673ebd59e5a" providerId="ADAL" clId="{517761D4-8CFB-455E-926C-06F0E37C120C}" dt="2019-02-01T14:08:58.266" v="2104" actId="14100"/>
        <pc:sldMkLst>
          <pc:docMk/>
          <pc:sldMk cId="2157777159" sldId="305"/>
        </pc:sldMkLst>
        <pc:spChg chg="mod">
          <ac:chgData name="Kuah,Chung W.C." userId="33fa94a7-bdad-4115-a008-2673ebd59e5a" providerId="ADAL" clId="{517761D4-8CFB-455E-926C-06F0E37C120C}" dt="2019-02-01T14:08:58.266" v="2104" actId="14100"/>
          <ac:spMkLst>
            <pc:docMk/>
            <pc:sldMk cId="2157777159" sldId="305"/>
            <ac:spMk id="8" creationId="{CB39E6FC-95AC-47F8-8C50-4A0F2D7079B9}"/>
          </ac:spMkLst>
        </pc:spChg>
        <pc:spChg chg="del">
          <ac:chgData name="Kuah,Chung W.C." userId="33fa94a7-bdad-4115-a008-2673ebd59e5a" providerId="ADAL" clId="{517761D4-8CFB-455E-926C-06F0E37C120C}" dt="2019-02-01T14:08:52.229" v="2102" actId="478"/>
          <ac:spMkLst>
            <pc:docMk/>
            <pc:sldMk cId="2157777159" sldId="305"/>
            <ac:spMk id="10" creationId="{566BCA68-E6AC-4A77-882C-F8BD9AC148A9}"/>
          </ac:spMkLst>
        </pc:spChg>
      </pc:sldChg>
      <pc:sldChg chg="addSp delSp modSp add modNotesTx">
        <pc:chgData name="Kuah,Chung W.C." userId="33fa94a7-bdad-4115-a008-2673ebd59e5a" providerId="ADAL" clId="{517761D4-8CFB-455E-926C-06F0E37C120C}" dt="2019-02-01T14:09:51.764" v="2189" actId="20577"/>
        <pc:sldMkLst>
          <pc:docMk/>
          <pc:sldMk cId="1438262738" sldId="307"/>
        </pc:sldMkLst>
        <pc:spChg chg="add del mod">
          <ac:chgData name="Kuah,Chung W.C." userId="33fa94a7-bdad-4115-a008-2673ebd59e5a" providerId="ADAL" clId="{517761D4-8CFB-455E-926C-06F0E37C120C}" dt="2019-02-01T14:09:37.493" v="2134" actId="478"/>
          <ac:spMkLst>
            <pc:docMk/>
            <pc:sldMk cId="1438262738" sldId="307"/>
            <ac:spMk id="3" creationId="{5BFF69B1-2FCC-4C13-B3E4-55C9372CCFAD}"/>
          </ac:spMkLst>
        </pc:spChg>
        <pc:spChg chg="add del mod">
          <ac:chgData name="Kuah,Chung W.C." userId="33fa94a7-bdad-4115-a008-2673ebd59e5a" providerId="ADAL" clId="{517761D4-8CFB-455E-926C-06F0E37C120C}" dt="2019-02-01T14:09:35.581" v="2133" actId="478"/>
          <ac:spMkLst>
            <pc:docMk/>
            <pc:sldMk cId="1438262738" sldId="307"/>
            <ac:spMk id="6" creationId="{2BF7393B-31EE-416E-91DE-1A972592327C}"/>
          </ac:spMkLst>
        </pc:spChg>
        <pc:spChg chg="del">
          <ac:chgData name="Kuah,Chung W.C." userId="33fa94a7-bdad-4115-a008-2673ebd59e5a" providerId="ADAL" clId="{517761D4-8CFB-455E-926C-06F0E37C120C}" dt="2019-02-01T14:09:04.124" v="2106" actId="478"/>
          <ac:spMkLst>
            <pc:docMk/>
            <pc:sldMk cId="1438262738" sldId="307"/>
            <ac:spMk id="10" creationId="{566BCA68-E6AC-4A77-882C-F8BD9AC148A9}"/>
          </ac:spMkLst>
        </pc:spChg>
      </pc:sldChg>
      <pc:sldChg chg="modSp add modNotesTx">
        <pc:chgData name="Kuah,Chung W.C." userId="33fa94a7-bdad-4115-a008-2673ebd59e5a" providerId="ADAL" clId="{517761D4-8CFB-455E-926C-06F0E37C120C}" dt="2019-02-01T14:10:59.662" v="2255" actId="20577"/>
        <pc:sldMkLst>
          <pc:docMk/>
          <pc:sldMk cId="1265199188" sldId="308"/>
        </pc:sldMkLst>
        <pc:spChg chg="mod">
          <ac:chgData name="Kuah,Chung W.C." userId="33fa94a7-bdad-4115-a008-2673ebd59e5a" providerId="ADAL" clId="{517761D4-8CFB-455E-926C-06F0E37C120C}" dt="2019-02-01T14:10:48.343" v="2254" actId="20577"/>
          <ac:spMkLst>
            <pc:docMk/>
            <pc:sldMk cId="1265199188" sldId="308"/>
            <ac:spMk id="10" creationId="{566BCA68-E6AC-4A77-882C-F8BD9AC148A9}"/>
          </ac:spMkLst>
        </pc:spChg>
      </pc:sldChg>
      <pc:sldMasterChg chg="delSp">
        <pc:chgData name="Kuah,Chung W.C." userId="33fa94a7-bdad-4115-a008-2673ebd59e5a" providerId="ADAL" clId="{517761D4-8CFB-455E-926C-06F0E37C120C}" dt="2019-02-01T13:29:29.721" v="1031" actId="478"/>
        <pc:sldMasterMkLst>
          <pc:docMk/>
          <pc:sldMasterMk cId="1669477578" sldId="2147483672"/>
        </pc:sldMasterMkLst>
        <pc:spChg chg="del">
          <ac:chgData name="Kuah,Chung W.C." userId="33fa94a7-bdad-4115-a008-2673ebd59e5a" providerId="ADAL" clId="{517761D4-8CFB-455E-926C-06F0E37C120C}" dt="2019-02-01T13:29:29.721" v="1031" actId="478"/>
          <ac:spMkLst>
            <pc:docMk/>
            <pc:sldMasterMk cId="1669477578" sldId="2147483672"/>
            <ac:spMk id="6" creationId="{00000000-0000-0000-0000-000000000000}"/>
          </ac:spMkLst>
        </pc:spChg>
      </pc:sldMasterChg>
    </pc:docChg>
  </pc:docChgLst>
  <pc:docChgLst>
    <pc:chgData name="Kuah,Chung W.C." userId="33fa94a7-bdad-4115-a008-2673ebd59e5a" providerId="ADAL" clId="{22DD9D83-51C1-4697-809B-AFFF94777C67}"/>
    <pc:docChg chg="undo custSel mod addSld delSld modSld sldOrd addSection delSection modSection">
      <pc:chgData name="Kuah,Chung W.C." userId="33fa94a7-bdad-4115-a008-2673ebd59e5a" providerId="ADAL" clId="{22DD9D83-51C1-4697-809B-AFFF94777C67}" dt="2020-02-17T10:40:23.197" v="12100" actId="20577"/>
      <pc:docMkLst>
        <pc:docMk/>
      </pc:docMkLst>
      <pc:sldChg chg="modSp">
        <pc:chgData name="Kuah,Chung W.C." userId="33fa94a7-bdad-4115-a008-2673ebd59e5a" providerId="ADAL" clId="{22DD9D83-51C1-4697-809B-AFFF94777C67}" dt="2020-01-20T09:42:06.354" v="9394" actId="5793"/>
        <pc:sldMkLst>
          <pc:docMk/>
          <pc:sldMk cId="4192601382" sldId="256"/>
        </pc:sldMkLst>
        <pc:spChg chg="mod">
          <ac:chgData name="Kuah,Chung W.C." userId="33fa94a7-bdad-4115-a008-2673ebd59e5a" providerId="ADAL" clId="{22DD9D83-51C1-4697-809B-AFFF94777C67}" dt="2020-01-20T09:42:06.354" v="9394" actId="5793"/>
          <ac:spMkLst>
            <pc:docMk/>
            <pc:sldMk cId="4192601382" sldId="256"/>
            <ac:spMk id="3" creationId="{00000000-0000-0000-0000-000000000000}"/>
          </ac:spMkLst>
        </pc:spChg>
      </pc:sldChg>
      <pc:sldChg chg="modSp add del ord">
        <pc:chgData name="Kuah,Chung W.C." userId="33fa94a7-bdad-4115-a008-2673ebd59e5a" providerId="ADAL" clId="{22DD9D83-51C1-4697-809B-AFFF94777C67}" dt="2020-01-06T11:52:16.544" v="1204" actId="47"/>
        <pc:sldMkLst>
          <pc:docMk/>
          <pc:sldMk cId="0" sldId="257"/>
        </pc:sldMkLst>
        <pc:spChg chg="mod">
          <ac:chgData name="Kuah,Chung W.C." userId="33fa94a7-bdad-4115-a008-2673ebd59e5a" providerId="ADAL" clId="{22DD9D83-51C1-4697-809B-AFFF94777C67}" dt="2020-01-06T11:39:56.180" v="688" actId="6549"/>
          <ac:spMkLst>
            <pc:docMk/>
            <pc:sldMk cId="0" sldId="257"/>
            <ac:spMk id="23554" creationId="{00000000-0000-0000-0000-000000000000}"/>
          </ac:spMkLst>
        </pc:spChg>
        <pc:spChg chg="mod">
          <ac:chgData name="Kuah,Chung W.C." userId="33fa94a7-bdad-4115-a008-2673ebd59e5a" providerId="ADAL" clId="{22DD9D83-51C1-4697-809B-AFFF94777C67}" dt="2020-01-06T11:52:14.729" v="1203" actId="6549"/>
          <ac:spMkLst>
            <pc:docMk/>
            <pc:sldMk cId="0" sldId="257"/>
            <ac:spMk id="23555" creationId="{00000000-0000-0000-0000-000000000000}"/>
          </ac:spMkLst>
        </pc:spChg>
      </pc:sldChg>
      <pc:sldChg chg="addSp modSp add modAnim modNotesTx">
        <pc:chgData name="Kuah,Chung W.C." userId="33fa94a7-bdad-4115-a008-2673ebd59e5a" providerId="ADAL" clId="{22DD9D83-51C1-4697-809B-AFFF94777C67}" dt="2020-01-06T11:57:20.635" v="1606" actId="20577"/>
        <pc:sldMkLst>
          <pc:docMk/>
          <pc:sldMk cId="0" sldId="283"/>
        </pc:sldMkLst>
        <pc:spChg chg="mod">
          <ac:chgData name="Kuah,Chung W.C." userId="33fa94a7-bdad-4115-a008-2673ebd59e5a" providerId="ADAL" clId="{22DD9D83-51C1-4697-809B-AFFF94777C67}" dt="2020-01-06T11:56:12.845" v="1535" actId="20577"/>
          <ac:spMkLst>
            <pc:docMk/>
            <pc:sldMk cId="0" sldId="283"/>
            <ac:spMk id="34819" creationId="{00000000-0000-0000-0000-000000000000}"/>
          </ac:spMkLst>
        </pc:spChg>
        <pc:picChg chg="add mod">
          <ac:chgData name="Kuah,Chung W.C." userId="33fa94a7-bdad-4115-a008-2673ebd59e5a" providerId="ADAL" clId="{22DD9D83-51C1-4697-809B-AFFF94777C67}" dt="2020-01-06T11:56:32.285" v="1537" actId="1076"/>
          <ac:picMkLst>
            <pc:docMk/>
            <pc:sldMk cId="0" sldId="283"/>
            <ac:picMk id="5" creationId="{9C6E1656-B7C9-4668-A33B-C7F6E94EFE64}"/>
          </ac:picMkLst>
        </pc:picChg>
        <pc:picChg chg="add mod">
          <ac:chgData name="Kuah,Chung W.C." userId="33fa94a7-bdad-4115-a008-2673ebd59e5a" providerId="ADAL" clId="{22DD9D83-51C1-4697-809B-AFFF94777C67}" dt="2020-01-06T11:56:44.620" v="1542" actId="1076"/>
          <ac:picMkLst>
            <pc:docMk/>
            <pc:sldMk cId="0" sldId="283"/>
            <ac:picMk id="6" creationId="{D7C380D5-E631-44A0-8F7E-A4B0E0FFEFE3}"/>
          </ac:picMkLst>
        </pc:picChg>
        <pc:picChg chg="mod">
          <ac:chgData name="Kuah,Chung W.C." userId="33fa94a7-bdad-4115-a008-2673ebd59e5a" providerId="ADAL" clId="{22DD9D83-51C1-4697-809B-AFFF94777C67}" dt="2020-01-06T11:56:21.431" v="1536" actId="1076"/>
          <ac:picMkLst>
            <pc:docMk/>
            <pc:sldMk cId="0" sldId="283"/>
            <ac:picMk id="34820" creationId="{00000000-0000-0000-0000-000000000000}"/>
          </ac:picMkLst>
        </pc:picChg>
      </pc:sldChg>
      <pc:sldChg chg="modSp add del">
        <pc:chgData name="Kuah,Chung W.C." userId="33fa94a7-bdad-4115-a008-2673ebd59e5a" providerId="ADAL" clId="{22DD9D83-51C1-4697-809B-AFFF94777C67}" dt="2020-01-06T11:41:08.266" v="721" actId="47"/>
        <pc:sldMkLst>
          <pc:docMk/>
          <pc:sldMk cId="0" sldId="307"/>
        </pc:sldMkLst>
        <pc:spChg chg="mod">
          <ac:chgData name="Kuah,Chung W.C." userId="33fa94a7-bdad-4115-a008-2673ebd59e5a" providerId="ADAL" clId="{22DD9D83-51C1-4697-809B-AFFF94777C67}" dt="2020-01-06T11:40:08.889" v="690" actId="6549"/>
          <ac:spMkLst>
            <pc:docMk/>
            <pc:sldMk cId="0" sldId="307"/>
            <ac:spMk id="22532" creationId="{00000000-0000-0000-0000-000000000000}"/>
          </ac:spMkLst>
        </pc:spChg>
      </pc:sldChg>
      <pc:sldChg chg="addSp delSp modSp add ord modNotesTx">
        <pc:chgData name="Kuah,Chung W.C." userId="33fa94a7-bdad-4115-a008-2673ebd59e5a" providerId="ADAL" clId="{22DD9D83-51C1-4697-809B-AFFF94777C67}" dt="2020-02-16T19:12:49.822" v="11736" actId="20577"/>
        <pc:sldMkLst>
          <pc:docMk/>
          <pc:sldMk cId="2020822605" sldId="316"/>
        </pc:sldMkLst>
        <pc:spChg chg="mod">
          <ac:chgData name="Kuah,Chung W.C." userId="33fa94a7-bdad-4115-a008-2673ebd59e5a" providerId="ADAL" clId="{22DD9D83-51C1-4697-809B-AFFF94777C67}" dt="2020-01-06T11:39:43.886" v="683" actId="6549"/>
          <ac:spMkLst>
            <pc:docMk/>
            <pc:sldMk cId="2020822605" sldId="316"/>
            <ac:spMk id="2" creationId="{00000000-0000-0000-0000-000000000000}"/>
          </ac:spMkLst>
        </pc:spChg>
        <pc:spChg chg="del mod">
          <ac:chgData name="Kuah,Chung W.C." userId="33fa94a7-bdad-4115-a008-2673ebd59e5a" providerId="ADAL" clId="{22DD9D83-51C1-4697-809B-AFFF94777C67}" dt="2020-01-06T11:52:32.235" v="1205" actId="478"/>
          <ac:spMkLst>
            <pc:docMk/>
            <pc:sldMk cId="2020822605" sldId="316"/>
            <ac:spMk id="5" creationId="{00000000-0000-0000-0000-000000000000}"/>
          </ac:spMkLst>
        </pc:spChg>
        <pc:spChg chg="add">
          <ac:chgData name="Kuah,Chung W.C." userId="33fa94a7-bdad-4115-a008-2673ebd59e5a" providerId="ADAL" clId="{22DD9D83-51C1-4697-809B-AFFF94777C67}" dt="2020-01-06T12:00:18.848" v="1707"/>
          <ac:spMkLst>
            <pc:docMk/>
            <pc:sldMk cId="2020822605" sldId="316"/>
            <ac:spMk id="8" creationId="{8A2B2906-E4BB-483D-A22D-7509A59C05A2}"/>
          </ac:spMkLst>
        </pc:spChg>
        <pc:picChg chg="mod">
          <ac:chgData name="Kuah,Chung W.C." userId="33fa94a7-bdad-4115-a008-2673ebd59e5a" providerId="ADAL" clId="{22DD9D83-51C1-4697-809B-AFFF94777C67}" dt="2020-01-06T11:53:39.992" v="1270" actId="1076"/>
          <ac:picMkLst>
            <pc:docMk/>
            <pc:sldMk cId="2020822605" sldId="316"/>
            <ac:picMk id="66567" creationId="{00000000-0000-0000-0000-000000000000}"/>
          </ac:picMkLst>
        </pc:picChg>
        <pc:picChg chg="mod">
          <ac:chgData name="Kuah,Chung W.C." userId="33fa94a7-bdad-4115-a008-2673ebd59e5a" providerId="ADAL" clId="{22DD9D83-51C1-4697-809B-AFFF94777C67}" dt="2020-01-06T11:53:34.829" v="1268" actId="1076"/>
          <ac:picMkLst>
            <pc:docMk/>
            <pc:sldMk cId="2020822605" sldId="316"/>
            <ac:picMk id="66569" creationId="{00000000-0000-0000-0000-000000000000}"/>
          </ac:picMkLst>
        </pc:picChg>
        <pc:picChg chg="mod">
          <ac:chgData name="Kuah,Chung W.C." userId="33fa94a7-bdad-4115-a008-2673ebd59e5a" providerId="ADAL" clId="{22DD9D83-51C1-4697-809B-AFFF94777C67}" dt="2020-01-06T11:53:37.436" v="1269" actId="1076"/>
          <ac:picMkLst>
            <pc:docMk/>
            <pc:sldMk cId="2020822605" sldId="316"/>
            <ac:picMk id="66570" creationId="{00000000-0000-0000-0000-000000000000}"/>
          </ac:picMkLst>
        </pc:picChg>
        <pc:cxnChg chg="add del mod">
          <ac:chgData name="Kuah,Chung W.C." userId="33fa94a7-bdad-4115-a008-2673ebd59e5a" providerId="ADAL" clId="{22DD9D83-51C1-4697-809B-AFFF94777C67}" dt="2020-01-06T11:53:16.239" v="1256" actId="478"/>
          <ac:cxnSpMkLst>
            <pc:docMk/>
            <pc:sldMk cId="2020822605" sldId="316"/>
            <ac:cxnSpMk id="7" creationId="{11B15609-971E-430B-B78B-B61EF0B1A30D}"/>
          </ac:cxnSpMkLst>
        </pc:cxnChg>
      </pc:sldChg>
      <pc:sldChg chg="add del ord">
        <pc:chgData name="Kuah,Chung W.C." userId="33fa94a7-bdad-4115-a008-2673ebd59e5a" providerId="ADAL" clId="{22DD9D83-51C1-4697-809B-AFFF94777C67}" dt="2020-01-06T11:55:43.985" v="1509" actId="47"/>
        <pc:sldMkLst>
          <pc:docMk/>
          <pc:sldMk cId="2386371829" sldId="317"/>
        </pc:sldMkLst>
      </pc:sldChg>
      <pc:sldChg chg="addSp delSp modSp add ord modAnim">
        <pc:chgData name="Kuah,Chung W.C." userId="33fa94a7-bdad-4115-a008-2673ebd59e5a" providerId="ADAL" clId="{22DD9D83-51C1-4697-809B-AFFF94777C67}" dt="2020-02-16T19:12:39.909" v="11734"/>
        <pc:sldMkLst>
          <pc:docMk/>
          <pc:sldMk cId="1441835026" sldId="321"/>
        </pc:sldMkLst>
        <pc:spChg chg="add">
          <ac:chgData name="Kuah,Chung W.C." userId="33fa94a7-bdad-4115-a008-2673ebd59e5a" providerId="ADAL" clId="{22DD9D83-51C1-4697-809B-AFFF94777C67}" dt="2020-01-06T12:00:19.798" v="1708"/>
          <ac:spMkLst>
            <pc:docMk/>
            <pc:sldMk cId="1441835026" sldId="321"/>
            <ac:spMk id="6" creationId="{B2B21ED6-DED3-4437-B9D5-C01C57EB93E0}"/>
          </ac:spMkLst>
        </pc:spChg>
        <pc:spChg chg="del mod">
          <ac:chgData name="Kuah,Chung W.C." userId="33fa94a7-bdad-4115-a008-2673ebd59e5a" providerId="ADAL" clId="{22DD9D83-51C1-4697-809B-AFFF94777C67}" dt="2020-01-06T11:46:08.386" v="1000" actId="478"/>
          <ac:spMkLst>
            <pc:docMk/>
            <pc:sldMk cId="1441835026" sldId="321"/>
            <ac:spMk id="23554" creationId="{00000000-0000-0000-0000-000000000000}"/>
          </ac:spMkLst>
        </pc:spChg>
        <pc:spChg chg="mod">
          <ac:chgData name="Kuah,Chung W.C." userId="33fa94a7-bdad-4115-a008-2673ebd59e5a" providerId="ADAL" clId="{22DD9D83-51C1-4697-809B-AFFF94777C67}" dt="2020-01-06T11:46:37.995" v="1014" actId="20577"/>
          <ac:spMkLst>
            <pc:docMk/>
            <pc:sldMk cId="1441835026" sldId="321"/>
            <ac:spMk id="23555" creationId="{00000000-0000-0000-0000-000000000000}"/>
          </ac:spMkLst>
        </pc:spChg>
        <pc:spChg chg="mod">
          <ac:chgData name="Kuah,Chung W.C." userId="33fa94a7-bdad-4115-a008-2673ebd59e5a" providerId="ADAL" clId="{22DD9D83-51C1-4697-809B-AFFF94777C67}" dt="2020-02-16T19:12:12.218" v="11733" actId="113"/>
          <ac:spMkLst>
            <pc:docMk/>
            <pc:sldMk cId="1441835026" sldId="321"/>
            <ac:spMk id="23556" creationId="{00000000-0000-0000-0000-000000000000}"/>
          </ac:spMkLst>
        </pc:spChg>
        <pc:picChg chg="add del mod">
          <ac:chgData name="Kuah,Chung W.C." userId="33fa94a7-bdad-4115-a008-2673ebd59e5a" providerId="ADAL" clId="{22DD9D83-51C1-4697-809B-AFFF94777C67}" dt="2020-01-06T11:47:48.946" v="1039"/>
          <ac:picMkLst>
            <pc:docMk/>
            <pc:sldMk cId="1441835026" sldId="321"/>
            <ac:picMk id="5" creationId="{4E734DFF-AE50-432B-98C2-922B7548D31C}"/>
          </ac:picMkLst>
        </pc:picChg>
      </pc:sldChg>
      <pc:sldChg chg="modSp ord modAnim modNotesTx">
        <pc:chgData name="Kuah,Chung W.C." userId="33fa94a7-bdad-4115-a008-2673ebd59e5a" providerId="ADAL" clId="{22DD9D83-51C1-4697-809B-AFFF94777C67}" dt="2020-02-16T19:22:36.400" v="11872" actId="313"/>
        <pc:sldMkLst>
          <pc:docMk/>
          <pc:sldMk cId="3964987456" sldId="325"/>
        </pc:sldMkLst>
        <pc:spChg chg="mod">
          <ac:chgData name="Kuah,Chung W.C." userId="33fa94a7-bdad-4115-a008-2673ebd59e5a" providerId="ADAL" clId="{22DD9D83-51C1-4697-809B-AFFF94777C67}" dt="2020-01-21T15:59:28.734" v="10030" actId="20577"/>
          <ac:spMkLst>
            <pc:docMk/>
            <pc:sldMk cId="3964987456" sldId="325"/>
            <ac:spMk id="2" creationId="{E2C6E4F0-6CE3-498D-96FE-1E44D49A6FF2}"/>
          </ac:spMkLst>
        </pc:spChg>
        <pc:spChg chg="mod">
          <ac:chgData name="Kuah,Chung W.C." userId="33fa94a7-bdad-4115-a008-2673ebd59e5a" providerId="ADAL" clId="{22DD9D83-51C1-4697-809B-AFFF94777C67}" dt="2020-02-16T19:22:36.400" v="11872" actId="313"/>
          <ac:spMkLst>
            <pc:docMk/>
            <pc:sldMk cId="3964987456" sldId="325"/>
            <ac:spMk id="3" creationId="{1FF29444-1290-46F6-8D60-5562AE426303}"/>
          </ac:spMkLst>
        </pc:spChg>
      </pc:sldChg>
      <pc:sldChg chg="addSp ord">
        <pc:chgData name="Kuah,Chung W.C." userId="33fa94a7-bdad-4115-a008-2673ebd59e5a" providerId="ADAL" clId="{22DD9D83-51C1-4697-809B-AFFF94777C67}" dt="2020-01-06T12:00:23.781" v="1709"/>
        <pc:sldMkLst>
          <pc:docMk/>
          <pc:sldMk cId="2517715529" sldId="338"/>
        </pc:sldMkLst>
        <pc:spChg chg="add">
          <ac:chgData name="Kuah,Chung W.C." userId="33fa94a7-bdad-4115-a008-2673ebd59e5a" providerId="ADAL" clId="{22DD9D83-51C1-4697-809B-AFFF94777C67}" dt="2020-01-06T12:00:23.781" v="1709"/>
          <ac:spMkLst>
            <pc:docMk/>
            <pc:sldMk cId="2517715529" sldId="338"/>
            <ac:spMk id="4" creationId="{7A9A0AA6-3656-42D0-91D9-02CA3C3EEC71}"/>
          </ac:spMkLst>
        </pc:spChg>
      </pc:sldChg>
      <pc:sldChg chg="del">
        <pc:chgData name="Kuah,Chung W.C." userId="33fa94a7-bdad-4115-a008-2673ebd59e5a" providerId="ADAL" clId="{22DD9D83-51C1-4697-809B-AFFF94777C67}" dt="2020-01-06T14:35:55.105" v="9081" actId="47"/>
        <pc:sldMkLst>
          <pc:docMk/>
          <pc:sldMk cId="3316082521" sldId="339"/>
        </pc:sldMkLst>
      </pc:sldChg>
      <pc:sldChg chg="modSp modNotesTx">
        <pc:chgData name="Kuah,Chung W.C." userId="33fa94a7-bdad-4115-a008-2673ebd59e5a" providerId="ADAL" clId="{22DD9D83-51C1-4697-809B-AFFF94777C67}" dt="2020-02-16T19:10:10.741" v="11707" actId="20577"/>
        <pc:sldMkLst>
          <pc:docMk/>
          <pc:sldMk cId="2079909406" sldId="341"/>
        </pc:sldMkLst>
        <pc:spChg chg="mod">
          <ac:chgData name="Kuah,Chung W.C." userId="33fa94a7-bdad-4115-a008-2673ebd59e5a" providerId="ADAL" clId="{22DD9D83-51C1-4697-809B-AFFF94777C67}" dt="2020-02-16T19:09:16.390" v="11608" actId="27636"/>
          <ac:spMkLst>
            <pc:docMk/>
            <pc:sldMk cId="2079909406" sldId="341"/>
            <ac:spMk id="3" creationId="{4562D3F0-9BB1-4065-B193-5669E61ED76B}"/>
          </ac:spMkLst>
        </pc:spChg>
      </pc:sldChg>
      <pc:sldChg chg="modSp ord modAnim modNotesTx">
        <pc:chgData name="Kuah,Chung W.C." userId="33fa94a7-bdad-4115-a008-2673ebd59e5a" providerId="ADAL" clId="{22DD9D83-51C1-4697-809B-AFFF94777C67}" dt="2020-02-16T19:11:36.878" v="11730" actId="20577"/>
        <pc:sldMkLst>
          <pc:docMk/>
          <pc:sldMk cId="3228396709" sldId="342"/>
        </pc:sldMkLst>
        <pc:spChg chg="mod">
          <ac:chgData name="Kuah,Chung W.C." userId="33fa94a7-bdad-4115-a008-2673ebd59e5a" providerId="ADAL" clId="{22DD9D83-51C1-4697-809B-AFFF94777C67}" dt="2020-02-16T19:11:36.878" v="11730" actId="20577"/>
          <ac:spMkLst>
            <pc:docMk/>
            <pc:sldMk cId="3228396709" sldId="342"/>
            <ac:spMk id="3" creationId="{DE129388-71CA-49E3-90B8-4C2EB7ED0416}"/>
          </ac:spMkLst>
        </pc:spChg>
      </pc:sldChg>
      <pc:sldChg chg="addSp delSp modSp ord modAnim modNotesTx">
        <pc:chgData name="Kuah,Chung W.C." userId="33fa94a7-bdad-4115-a008-2673ebd59e5a" providerId="ADAL" clId="{22DD9D83-51C1-4697-809B-AFFF94777C67}" dt="2020-02-17T07:35:03.661" v="11874" actId="20577"/>
        <pc:sldMkLst>
          <pc:docMk/>
          <pc:sldMk cId="3050445136" sldId="344"/>
        </pc:sldMkLst>
        <pc:spChg chg="add del mod">
          <ac:chgData name="Kuah,Chung W.C." userId="33fa94a7-bdad-4115-a008-2673ebd59e5a" providerId="ADAL" clId="{22DD9D83-51C1-4697-809B-AFFF94777C67}" dt="2020-01-06T11:15:50.138" v="393" actId="478"/>
          <ac:spMkLst>
            <pc:docMk/>
            <pc:sldMk cId="3050445136" sldId="344"/>
            <ac:spMk id="3" creationId="{D83C6FCF-FC6D-4F43-9269-967478BC80B5}"/>
          </ac:spMkLst>
        </pc:spChg>
        <pc:spChg chg="add mod">
          <ac:chgData name="Kuah,Chung W.C." userId="33fa94a7-bdad-4115-a008-2673ebd59e5a" providerId="ADAL" clId="{22DD9D83-51C1-4697-809B-AFFF94777C67}" dt="2020-01-06T11:16:24.693" v="401" actId="693"/>
          <ac:spMkLst>
            <pc:docMk/>
            <pc:sldMk cId="3050445136" sldId="344"/>
            <ac:spMk id="5" creationId="{D934FDF3-6D7E-4EF0-804D-8E933DA5794E}"/>
          </ac:spMkLst>
        </pc:spChg>
        <pc:spChg chg="add mod">
          <ac:chgData name="Kuah,Chung W.C." userId="33fa94a7-bdad-4115-a008-2673ebd59e5a" providerId="ADAL" clId="{22DD9D83-51C1-4697-809B-AFFF94777C67}" dt="2020-02-17T07:35:03.661" v="11874" actId="20577"/>
          <ac:spMkLst>
            <pc:docMk/>
            <pc:sldMk cId="3050445136" sldId="344"/>
            <ac:spMk id="6" creationId="{2ACEBD0E-12AC-44DE-89AE-39EE4E58AC69}"/>
          </ac:spMkLst>
        </pc:spChg>
        <pc:spChg chg="mod">
          <ac:chgData name="Kuah,Chung W.C." userId="33fa94a7-bdad-4115-a008-2673ebd59e5a" providerId="ADAL" clId="{22DD9D83-51C1-4697-809B-AFFF94777C67}" dt="2020-02-16T19:11:06.955" v="11716" actId="20577"/>
          <ac:spMkLst>
            <pc:docMk/>
            <pc:sldMk cId="3050445136" sldId="344"/>
            <ac:spMk id="9" creationId="{CA6189EA-FB07-427E-B0D8-7FB1880363EB}"/>
          </ac:spMkLst>
        </pc:spChg>
        <pc:spChg chg="mod ord">
          <ac:chgData name="Kuah,Chung W.C." userId="33fa94a7-bdad-4115-a008-2673ebd59e5a" providerId="ADAL" clId="{22DD9D83-51C1-4697-809B-AFFF94777C67}" dt="2020-02-16T19:11:19.772" v="11717" actId="1076"/>
          <ac:spMkLst>
            <pc:docMk/>
            <pc:sldMk cId="3050445136" sldId="344"/>
            <ac:spMk id="39" creationId="{AE37A096-1798-43B9-86BD-8037FD000225}"/>
          </ac:spMkLst>
        </pc:spChg>
        <pc:cxnChg chg="add mod">
          <ac:chgData name="Kuah,Chung W.C." userId="33fa94a7-bdad-4115-a008-2673ebd59e5a" providerId="ADAL" clId="{22DD9D83-51C1-4697-809B-AFFF94777C67}" dt="2020-01-06T11:19:05.879" v="442" actId="1582"/>
          <ac:cxnSpMkLst>
            <pc:docMk/>
            <pc:sldMk cId="3050445136" sldId="344"/>
            <ac:cxnSpMk id="8" creationId="{2B99F1E5-0BC9-49A5-A7A0-6C25502EBBB4}"/>
          </ac:cxnSpMkLst>
        </pc:cxnChg>
      </pc:sldChg>
      <pc:sldChg chg="addSp modSp ord modNotesTx">
        <pc:chgData name="Kuah,Chung W.C." userId="33fa94a7-bdad-4115-a008-2673ebd59e5a" providerId="ADAL" clId="{22DD9D83-51C1-4697-809B-AFFF94777C67}" dt="2020-01-06T12:00:15.415" v="1705" actId="1076"/>
        <pc:sldMkLst>
          <pc:docMk/>
          <pc:sldMk cId="561003598" sldId="345"/>
        </pc:sldMkLst>
        <pc:spChg chg="mod">
          <ac:chgData name="Kuah,Chung W.C." userId="33fa94a7-bdad-4115-a008-2673ebd59e5a" providerId="ADAL" clId="{22DD9D83-51C1-4697-809B-AFFF94777C67}" dt="2020-01-06T11:51:43.118" v="1199" actId="20577"/>
          <ac:spMkLst>
            <pc:docMk/>
            <pc:sldMk cId="561003598" sldId="345"/>
            <ac:spMk id="3" creationId="{500C5BDB-3FE8-42AA-A3DD-4B27F6026C2F}"/>
          </ac:spMkLst>
        </pc:spChg>
        <pc:spChg chg="mod">
          <ac:chgData name="Kuah,Chung W.C." userId="33fa94a7-bdad-4115-a008-2673ebd59e5a" providerId="ADAL" clId="{22DD9D83-51C1-4697-809B-AFFF94777C67}" dt="2020-01-06T12:00:15.415" v="1705" actId="1076"/>
          <ac:spMkLst>
            <pc:docMk/>
            <pc:sldMk cId="561003598" sldId="345"/>
            <ac:spMk id="4" creationId="{2FD5A8B3-6F93-411E-9486-FDC24FB5079F}"/>
          </ac:spMkLst>
        </pc:spChg>
        <pc:picChg chg="add mod modCrop">
          <ac:chgData name="Kuah,Chung W.C." userId="33fa94a7-bdad-4115-a008-2673ebd59e5a" providerId="ADAL" clId="{22DD9D83-51C1-4697-809B-AFFF94777C67}" dt="2020-01-06T11:51:47.377" v="1200" actId="1076"/>
          <ac:picMkLst>
            <pc:docMk/>
            <pc:sldMk cId="561003598" sldId="345"/>
            <ac:picMk id="6" creationId="{3348EB00-DFEB-4140-A378-B6B5D6EB8ED7}"/>
          </ac:picMkLst>
        </pc:picChg>
      </pc:sldChg>
      <pc:sldChg chg="modSp del ord modNotesTx">
        <pc:chgData name="Kuah,Chung W.C." userId="33fa94a7-bdad-4115-a008-2673ebd59e5a" providerId="ADAL" clId="{22DD9D83-51C1-4697-809B-AFFF94777C67}" dt="2020-01-06T14:03:28.196" v="7365" actId="47"/>
        <pc:sldMkLst>
          <pc:docMk/>
          <pc:sldMk cId="2483916731" sldId="346"/>
        </pc:sldMkLst>
        <pc:spChg chg="mod">
          <ac:chgData name="Kuah,Chung W.C." userId="33fa94a7-bdad-4115-a008-2673ebd59e5a" providerId="ADAL" clId="{22DD9D83-51C1-4697-809B-AFFF94777C67}" dt="2020-01-06T13:45:03.705" v="6634" actId="20577"/>
          <ac:spMkLst>
            <pc:docMk/>
            <pc:sldMk cId="2483916731" sldId="346"/>
            <ac:spMk id="2" creationId="{17D61DB9-6F6D-40CD-81C0-676E186A82AD}"/>
          </ac:spMkLst>
        </pc:spChg>
        <pc:spChg chg="mod">
          <ac:chgData name="Kuah,Chung W.C." userId="33fa94a7-bdad-4115-a008-2673ebd59e5a" providerId="ADAL" clId="{22DD9D83-51C1-4697-809B-AFFF94777C67}" dt="2020-01-06T13:47:22.315" v="6847" actId="20577"/>
          <ac:spMkLst>
            <pc:docMk/>
            <pc:sldMk cId="2483916731" sldId="346"/>
            <ac:spMk id="3" creationId="{4E53E839-E901-4141-8826-3EC1AFAAEBEB}"/>
          </ac:spMkLst>
        </pc:spChg>
      </pc:sldChg>
      <pc:sldChg chg="modSp del ord">
        <pc:chgData name="Kuah,Chung W.C." userId="33fa94a7-bdad-4115-a008-2673ebd59e5a" providerId="ADAL" clId="{22DD9D83-51C1-4697-809B-AFFF94777C67}" dt="2020-01-21T15:59:36.594" v="10033" actId="47"/>
        <pc:sldMkLst>
          <pc:docMk/>
          <pc:sldMk cId="2758113118" sldId="347"/>
        </pc:sldMkLst>
        <pc:spChg chg="mod">
          <ac:chgData name="Kuah,Chung W.C." userId="33fa94a7-bdad-4115-a008-2673ebd59e5a" providerId="ADAL" clId="{22DD9D83-51C1-4697-809B-AFFF94777C67}" dt="2020-01-21T15:59:34.264" v="10032"/>
          <ac:spMkLst>
            <pc:docMk/>
            <pc:sldMk cId="2758113118" sldId="347"/>
            <ac:spMk id="3" creationId="{EAFEB548-69B3-4FD5-9433-01BB5DB31BD4}"/>
          </ac:spMkLst>
        </pc:spChg>
      </pc:sldChg>
      <pc:sldChg chg="addSp delSp modSp ord modNotesTx">
        <pc:chgData name="Kuah,Chung W.C." userId="33fa94a7-bdad-4115-a008-2673ebd59e5a" providerId="ADAL" clId="{22DD9D83-51C1-4697-809B-AFFF94777C67}" dt="2020-02-16T19:18:08.064" v="11782" actId="6549"/>
        <pc:sldMkLst>
          <pc:docMk/>
          <pc:sldMk cId="1989838780" sldId="348"/>
        </pc:sldMkLst>
        <pc:spChg chg="mod">
          <ac:chgData name="Kuah,Chung W.C." userId="33fa94a7-bdad-4115-a008-2673ebd59e5a" providerId="ADAL" clId="{22DD9D83-51C1-4697-809B-AFFF94777C67}" dt="2020-01-06T13:37:11.725" v="5949" actId="5793"/>
          <ac:spMkLst>
            <pc:docMk/>
            <pc:sldMk cId="1989838780" sldId="348"/>
            <ac:spMk id="2" creationId="{17D61DB9-6F6D-40CD-81C0-676E186A82AD}"/>
          </ac:spMkLst>
        </pc:spChg>
        <pc:spChg chg="mod">
          <ac:chgData name="Kuah,Chung W.C." userId="33fa94a7-bdad-4115-a008-2673ebd59e5a" providerId="ADAL" clId="{22DD9D83-51C1-4697-809B-AFFF94777C67}" dt="2020-02-16T19:18:08.064" v="11782" actId="6549"/>
          <ac:spMkLst>
            <pc:docMk/>
            <pc:sldMk cId="1989838780" sldId="348"/>
            <ac:spMk id="3" creationId="{4E53E839-E901-4141-8826-3EC1AFAAEBEB}"/>
          </ac:spMkLst>
        </pc:spChg>
        <pc:spChg chg="mod">
          <ac:chgData name="Kuah,Chung W.C." userId="33fa94a7-bdad-4115-a008-2673ebd59e5a" providerId="ADAL" clId="{22DD9D83-51C1-4697-809B-AFFF94777C67}" dt="2020-01-06T14:07:29.966" v="7465" actId="1076"/>
          <ac:spMkLst>
            <pc:docMk/>
            <pc:sldMk cId="1989838780" sldId="348"/>
            <ac:spMk id="12" creationId="{8C19816F-FCF1-44C5-8653-464EE63C987B}"/>
          </ac:spMkLst>
        </pc:spChg>
        <pc:grpChg chg="add del mod">
          <ac:chgData name="Kuah,Chung W.C." userId="33fa94a7-bdad-4115-a008-2673ebd59e5a" providerId="ADAL" clId="{22DD9D83-51C1-4697-809B-AFFF94777C67}" dt="2020-01-06T14:07:34.335" v="7467"/>
          <ac:grpSpMkLst>
            <pc:docMk/>
            <pc:sldMk cId="1989838780" sldId="348"/>
            <ac:grpSpMk id="8" creationId="{1B6C02B1-889A-46F0-8D24-931BEB3F52DF}"/>
          </ac:grpSpMkLst>
        </pc:grpChg>
        <pc:grpChg chg="add del mod">
          <ac:chgData name="Kuah,Chung W.C." userId="33fa94a7-bdad-4115-a008-2673ebd59e5a" providerId="ADAL" clId="{22DD9D83-51C1-4697-809B-AFFF94777C67}" dt="2020-01-06T14:07:34.335" v="7467"/>
          <ac:grpSpMkLst>
            <pc:docMk/>
            <pc:sldMk cId="1989838780" sldId="348"/>
            <ac:grpSpMk id="11" creationId="{4D501414-9A64-4A26-9818-248553CD16A6}"/>
          </ac:grpSpMkLst>
        </pc:grpChg>
        <pc:graphicFrameChg chg="add mod modGraphic">
          <ac:chgData name="Kuah,Chung W.C." userId="33fa94a7-bdad-4115-a008-2673ebd59e5a" providerId="ADAL" clId="{22DD9D83-51C1-4697-809B-AFFF94777C67}" dt="2020-01-06T13:42:16.475" v="6339" actId="14734"/>
          <ac:graphicFrameMkLst>
            <pc:docMk/>
            <pc:sldMk cId="1989838780" sldId="348"/>
            <ac:graphicFrameMk id="5" creationId="{D829DBA2-B090-44FF-9906-01F100452D72}"/>
          </ac:graphicFrameMkLst>
        </pc:graphicFrameChg>
        <pc:graphicFrameChg chg="add mod">
          <ac:chgData name="Kuah,Chung W.C." userId="33fa94a7-bdad-4115-a008-2673ebd59e5a" providerId="ADAL" clId="{22DD9D83-51C1-4697-809B-AFFF94777C67}" dt="2020-01-06T13:41:31.433" v="6274"/>
          <ac:graphicFrameMkLst>
            <pc:docMk/>
            <pc:sldMk cId="1989838780" sldId="348"/>
            <ac:graphicFrameMk id="7" creationId="{792D7F05-798B-4867-BB6F-BE13DCF87BA6}"/>
          </ac:graphicFrameMkLst>
        </pc:graphicFrameChg>
      </pc:sldChg>
      <pc:sldChg chg="addSp delSp modSp mod ord setBg modNotesTx">
        <pc:chgData name="Kuah,Chung W.C." userId="33fa94a7-bdad-4115-a008-2673ebd59e5a" providerId="ADAL" clId="{22DD9D83-51C1-4697-809B-AFFF94777C67}" dt="2020-01-06T14:37:45.095" v="9105" actId="6549"/>
        <pc:sldMkLst>
          <pc:docMk/>
          <pc:sldMk cId="876683892" sldId="349"/>
        </pc:sldMkLst>
        <pc:spChg chg="mod ord">
          <ac:chgData name="Kuah,Chung W.C." userId="33fa94a7-bdad-4115-a008-2673ebd59e5a" providerId="ADAL" clId="{22DD9D83-51C1-4697-809B-AFFF94777C67}" dt="2020-01-06T14:37:45.095" v="9105" actId="6549"/>
          <ac:spMkLst>
            <pc:docMk/>
            <pc:sldMk cId="876683892" sldId="349"/>
            <ac:spMk id="2" creationId="{17D61DB9-6F6D-40CD-81C0-676E186A82AD}"/>
          </ac:spMkLst>
        </pc:spChg>
        <pc:spChg chg="mod ord">
          <ac:chgData name="Kuah,Chung W.C." userId="33fa94a7-bdad-4115-a008-2673ebd59e5a" providerId="ADAL" clId="{22DD9D83-51C1-4697-809B-AFFF94777C67}" dt="2020-01-06T13:09:21.666" v="4721" actId="26606"/>
          <ac:spMkLst>
            <pc:docMk/>
            <pc:sldMk cId="876683892" sldId="349"/>
            <ac:spMk id="3" creationId="{4E53E839-E901-4141-8826-3EC1AFAAEBEB}"/>
          </ac:spMkLst>
        </pc:spChg>
        <pc:spChg chg="mod ord">
          <ac:chgData name="Kuah,Chung W.C." userId="33fa94a7-bdad-4115-a008-2673ebd59e5a" providerId="ADAL" clId="{22DD9D83-51C1-4697-809B-AFFF94777C67}" dt="2020-01-06T13:08:48.905" v="4715" actId="26606"/>
          <ac:spMkLst>
            <pc:docMk/>
            <pc:sldMk cId="876683892" sldId="349"/>
            <ac:spMk id="4" creationId="{E3C80E5D-C5E1-436E-845B-9D6C8A584E0F}"/>
          </ac:spMkLst>
        </pc:spChg>
        <pc:spChg chg="add del">
          <ac:chgData name="Kuah,Chung W.C." userId="33fa94a7-bdad-4115-a008-2673ebd59e5a" providerId="ADAL" clId="{22DD9D83-51C1-4697-809B-AFFF94777C67}" dt="2020-01-06T13:07:34.896" v="4703" actId="26606"/>
          <ac:spMkLst>
            <pc:docMk/>
            <pc:sldMk cId="876683892" sldId="349"/>
            <ac:spMk id="10" creationId="{81CE8CA9-D6D2-4C46-8070-9566F894E53E}"/>
          </ac:spMkLst>
        </pc:spChg>
        <pc:spChg chg="add del">
          <ac:chgData name="Kuah,Chung W.C." userId="33fa94a7-bdad-4115-a008-2673ebd59e5a" providerId="ADAL" clId="{22DD9D83-51C1-4697-809B-AFFF94777C67}" dt="2020-01-06T13:07:45.637" v="4706" actId="26606"/>
          <ac:spMkLst>
            <pc:docMk/>
            <pc:sldMk cId="876683892" sldId="349"/>
            <ac:spMk id="17" creationId="{81CE8CA9-D6D2-4C46-8070-9566F894E53E}"/>
          </ac:spMkLst>
        </pc:spChg>
        <pc:spChg chg="add del">
          <ac:chgData name="Kuah,Chung W.C." userId="33fa94a7-bdad-4115-a008-2673ebd59e5a" providerId="ADAL" clId="{22DD9D83-51C1-4697-809B-AFFF94777C67}" dt="2020-01-06T13:08:48.905" v="4715" actId="26606"/>
          <ac:spMkLst>
            <pc:docMk/>
            <pc:sldMk cId="876683892" sldId="349"/>
            <ac:spMk id="24" creationId="{4038CB10-1F5C-4D54-9DF7-12586DE5B007}"/>
          </ac:spMkLst>
        </pc:spChg>
        <pc:spChg chg="add del">
          <ac:chgData name="Kuah,Chung W.C." userId="33fa94a7-bdad-4115-a008-2673ebd59e5a" providerId="ADAL" clId="{22DD9D83-51C1-4697-809B-AFFF94777C67}" dt="2020-01-06T13:08:48.905" v="4715" actId="26606"/>
          <ac:spMkLst>
            <pc:docMk/>
            <pc:sldMk cId="876683892" sldId="349"/>
            <ac:spMk id="26" creationId="{73ED6512-6858-4552-B699-9A97FE9A4EA2}"/>
          </ac:spMkLst>
        </pc:spChg>
        <pc:spChg chg="add del">
          <ac:chgData name="Kuah,Chung W.C." userId="33fa94a7-bdad-4115-a008-2673ebd59e5a" providerId="ADAL" clId="{22DD9D83-51C1-4697-809B-AFFF94777C67}" dt="2020-01-06T13:08:48.876" v="4714" actId="26606"/>
          <ac:spMkLst>
            <pc:docMk/>
            <pc:sldMk cId="876683892" sldId="349"/>
            <ac:spMk id="31" creationId="{FAD9FB75-5E1A-4AE8-99C7-1089F2031C2D}"/>
          </ac:spMkLst>
        </pc:spChg>
        <pc:spChg chg="add del">
          <ac:chgData name="Kuah,Chung W.C." userId="33fa94a7-bdad-4115-a008-2673ebd59e5a" providerId="ADAL" clId="{22DD9D83-51C1-4697-809B-AFFF94777C67}" dt="2020-01-06T13:09:21.666" v="4721" actId="26606"/>
          <ac:spMkLst>
            <pc:docMk/>
            <pc:sldMk cId="876683892" sldId="349"/>
            <ac:spMk id="35" creationId="{81CE8CA9-D6D2-4C46-8070-9566F894E53E}"/>
          </ac:spMkLst>
        </pc:spChg>
        <pc:spChg chg="add">
          <ac:chgData name="Kuah,Chung W.C." userId="33fa94a7-bdad-4115-a008-2673ebd59e5a" providerId="ADAL" clId="{22DD9D83-51C1-4697-809B-AFFF94777C67}" dt="2020-01-06T13:09:21.666" v="4721" actId="26606"/>
          <ac:spMkLst>
            <pc:docMk/>
            <pc:sldMk cId="876683892" sldId="349"/>
            <ac:spMk id="41" creationId="{8880BE9B-2849-495A-AB0E-E80D71B324A8}"/>
          </ac:spMkLst>
        </pc:spChg>
        <pc:picChg chg="add del mod modCrop">
          <ac:chgData name="Kuah,Chung W.C." userId="33fa94a7-bdad-4115-a008-2673ebd59e5a" providerId="ADAL" clId="{22DD9D83-51C1-4697-809B-AFFF94777C67}" dt="2020-01-06T13:07:30.275" v="4701" actId="478"/>
          <ac:picMkLst>
            <pc:docMk/>
            <pc:sldMk cId="876683892" sldId="349"/>
            <ac:picMk id="5" creationId="{532FA25E-6F88-4D69-B1D6-23E63C324F18}"/>
          </ac:picMkLst>
        </pc:picChg>
        <pc:picChg chg="add mod modCrop">
          <ac:chgData name="Kuah,Chung W.C." userId="33fa94a7-bdad-4115-a008-2673ebd59e5a" providerId="ADAL" clId="{22DD9D83-51C1-4697-809B-AFFF94777C67}" dt="2020-01-06T13:10:03.904" v="4735" actId="1038"/>
          <ac:picMkLst>
            <pc:docMk/>
            <pc:sldMk cId="876683892" sldId="349"/>
            <ac:picMk id="6" creationId="{F1D2DC8D-99B7-4BEF-A35E-EA72BF810242}"/>
          </ac:picMkLst>
        </pc:picChg>
        <pc:cxnChg chg="add del">
          <ac:chgData name="Kuah,Chung W.C." userId="33fa94a7-bdad-4115-a008-2673ebd59e5a" providerId="ADAL" clId="{22DD9D83-51C1-4697-809B-AFFF94777C67}" dt="2020-01-06T13:07:34.896" v="4703" actId="26606"/>
          <ac:cxnSpMkLst>
            <pc:docMk/>
            <pc:sldMk cId="876683892" sldId="349"/>
            <ac:cxnSpMk id="12" creationId="{72B31CF5-BEC2-457D-A52F-6A5CCB066FEC}"/>
          </ac:cxnSpMkLst>
        </pc:cxnChg>
        <pc:cxnChg chg="add del">
          <ac:chgData name="Kuah,Chung W.C." userId="33fa94a7-bdad-4115-a008-2673ebd59e5a" providerId="ADAL" clId="{22DD9D83-51C1-4697-809B-AFFF94777C67}" dt="2020-01-06T13:07:45.637" v="4706" actId="26606"/>
          <ac:cxnSpMkLst>
            <pc:docMk/>
            <pc:sldMk cId="876683892" sldId="349"/>
            <ac:cxnSpMk id="19" creationId="{72B31CF5-BEC2-457D-A52F-6A5CCB066FEC}"/>
          </ac:cxnSpMkLst>
        </pc:cxnChg>
        <pc:cxnChg chg="add del">
          <ac:chgData name="Kuah,Chung W.C." userId="33fa94a7-bdad-4115-a008-2673ebd59e5a" providerId="ADAL" clId="{22DD9D83-51C1-4697-809B-AFFF94777C67}" dt="2020-01-06T13:08:48.876" v="4714" actId="26606"/>
          <ac:cxnSpMkLst>
            <pc:docMk/>
            <pc:sldMk cId="876683892" sldId="349"/>
            <ac:cxnSpMk id="33" creationId="{85BD3C60-BA10-42C4-9F11-282AEE6A2F54}"/>
          </ac:cxnSpMkLst>
        </pc:cxnChg>
        <pc:cxnChg chg="add del">
          <ac:chgData name="Kuah,Chung W.C." userId="33fa94a7-bdad-4115-a008-2673ebd59e5a" providerId="ADAL" clId="{22DD9D83-51C1-4697-809B-AFFF94777C67}" dt="2020-01-06T13:09:21.666" v="4721" actId="26606"/>
          <ac:cxnSpMkLst>
            <pc:docMk/>
            <pc:sldMk cId="876683892" sldId="349"/>
            <ac:cxnSpMk id="36" creationId="{72B31CF5-BEC2-457D-A52F-6A5CCB066FEC}"/>
          </ac:cxnSpMkLst>
        </pc:cxnChg>
      </pc:sldChg>
      <pc:sldChg chg="addSp delSp modSp del modAnim modNotesTx">
        <pc:chgData name="Kuah,Chung W.C." userId="33fa94a7-bdad-4115-a008-2673ebd59e5a" providerId="ADAL" clId="{22DD9D83-51C1-4697-809B-AFFF94777C67}" dt="2020-01-06T14:16:36.198" v="7853" actId="47"/>
        <pc:sldMkLst>
          <pc:docMk/>
          <pc:sldMk cId="4102040553" sldId="350"/>
        </pc:sldMkLst>
        <pc:spChg chg="mod">
          <ac:chgData name="Kuah,Chung W.C." userId="33fa94a7-bdad-4115-a008-2673ebd59e5a" providerId="ADAL" clId="{22DD9D83-51C1-4697-809B-AFFF94777C67}" dt="2020-01-06T14:14:16.695" v="7828" actId="113"/>
          <ac:spMkLst>
            <pc:docMk/>
            <pc:sldMk cId="4102040553" sldId="350"/>
            <ac:spMk id="3" creationId="{F3F3DE11-1DAE-46B7-A620-EA037E19A03C}"/>
          </ac:spMkLst>
        </pc:spChg>
        <pc:spChg chg="add del mod">
          <ac:chgData name="Kuah,Chung W.C." userId="33fa94a7-bdad-4115-a008-2673ebd59e5a" providerId="ADAL" clId="{22DD9D83-51C1-4697-809B-AFFF94777C67}" dt="2020-01-06T14:05:45.646" v="7423"/>
          <ac:spMkLst>
            <pc:docMk/>
            <pc:sldMk cId="4102040553" sldId="350"/>
            <ac:spMk id="5" creationId="{19788CE9-6FBB-445A-9468-5CADA67A0E8F}"/>
          </ac:spMkLst>
        </pc:spChg>
        <pc:spChg chg="add del mod">
          <ac:chgData name="Kuah,Chung W.C." userId="33fa94a7-bdad-4115-a008-2673ebd59e5a" providerId="ADAL" clId="{22DD9D83-51C1-4697-809B-AFFF94777C67}" dt="2020-01-06T14:11:30.604" v="7726" actId="478"/>
          <ac:spMkLst>
            <pc:docMk/>
            <pc:sldMk cId="4102040553" sldId="350"/>
            <ac:spMk id="6" creationId="{38035555-AF93-4E3D-AD60-1B800C754807}"/>
          </ac:spMkLst>
        </pc:spChg>
        <pc:spChg chg="mod">
          <ac:chgData name="Kuah,Chung W.C." userId="33fa94a7-bdad-4115-a008-2673ebd59e5a" providerId="ADAL" clId="{22DD9D83-51C1-4697-809B-AFFF94777C67}" dt="2020-01-06T14:08:11.533" v="7486" actId="115"/>
          <ac:spMkLst>
            <pc:docMk/>
            <pc:sldMk cId="4102040553" sldId="350"/>
            <ac:spMk id="8" creationId="{944FAB30-2970-428D-84BB-433705CBEE6B}"/>
          </ac:spMkLst>
        </pc:spChg>
        <pc:spChg chg="mod">
          <ac:chgData name="Kuah,Chung W.C." userId="33fa94a7-bdad-4115-a008-2673ebd59e5a" providerId="ADAL" clId="{22DD9D83-51C1-4697-809B-AFFF94777C67}" dt="2020-01-06T14:08:15.228" v="7487" actId="115"/>
          <ac:spMkLst>
            <pc:docMk/>
            <pc:sldMk cId="4102040553" sldId="350"/>
            <ac:spMk id="11" creationId="{C2908ECE-C41E-4647-A813-106E7D715B1A}"/>
          </ac:spMkLst>
        </pc:spChg>
        <pc:spChg chg="add del mod">
          <ac:chgData name="Kuah,Chung W.C." userId="33fa94a7-bdad-4115-a008-2673ebd59e5a" providerId="ADAL" clId="{22DD9D83-51C1-4697-809B-AFFF94777C67}" dt="2020-01-06T14:12:47.971" v="7800" actId="478"/>
          <ac:spMkLst>
            <pc:docMk/>
            <pc:sldMk cId="4102040553" sldId="350"/>
            <ac:spMk id="13" creationId="{C3EDD317-710C-4C12-B56A-501D5D30D41C}"/>
          </ac:spMkLst>
        </pc:spChg>
        <pc:spChg chg="add del mod">
          <ac:chgData name="Kuah,Chung W.C." userId="33fa94a7-bdad-4115-a008-2673ebd59e5a" providerId="ADAL" clId="{22DD9D83-51C1-4697-809B-AFFF94777C67}" dt="2020-01-06T14:13:33.228" v="7818" actId="478"/>
          <ac:spMkLst>
            <pc:docMk/>
            <pc:sldMk cId="4102040553" sldId="350"/>
            <ac:spMk id="14" creationId="{2E911398-88F6-4E06-9907-269AE1D7C416}"/>
          </ac:spMkLst>
        </pc:spChg>
        <pc:spChg chg="add mod">
          <ac:chgData name="Kuah,Chung W.C." userId="33fa94a7-bdad-4115-a008-2673ebd59e5a" providerId="ADAL" clId="{22DD9D83-51C1-4697-809B-AFFF94777C67}" dt="2020-01-06T14:14:39.016" v="7834" actId="693"/>
          <ac:spMkLst>
            <pc:docMk/>
            <pc:sldMk cId="4102040553" sldId="350"/>
            <ac:spMk id="15" creationId="{7127894B-0C32-4B7A-9FFB-1E4B59884829}"/>
          </ac:spMkLst>
        </pc:spChg>
        <pc:grpChg chg="add mod">
          <ac:chgData name="Kuah,Chung W.C." userId="33fa94a7-bdad-4115-a008-2673ebd59e5a" providerId="ADAL" clId="{22DD9D83-51C1-4697-809B-AFFF94777C67}" dt="2020-01-06T14:07:53.215" v="7473" actId="1076"/>
          <ac:grpSpMkLst>
            <pc:docMk/>
            <pc:sldMk cId="4102040553" sldId="350"/>
            <ac:grpSpMk id="7" creationId="{0F4BBAA6-3CEE-42E1-8D1D-295518F99826}"/>
          </ac:grpSpMkLst>
        </pc:grpChg>
        <pc:grpChg chg="add mod">
          <ac:chgData name="Kuah,Chung W.C." userId="33fa94a7-bdad-4115-a008-2673ebd59e5a" providerId="ADAL" clId="{22DD9D83-51C1-4697-809B-AFFF94777C67}" dt="2020-01-06T14:07:53.215" v="7473" actId="1076"/>
          <ac:grpSpMkLst>
            <pc:docMk/>
            <pc:sldMk cId="4102040553" sldId="350"/>
            <ac:grpSpMk id="10" creationId="{7E575D36-C80C-4D6B-86FA-60B3E28955DC}"/>
          </ac:grpSpMkLst>
        </pc:grpChg>
        <pc:cxnChg chg="add mod">
          <ac:chgData name="Kuah,Chung W.C." userId="33fa94a7-bdad-4115-a008-2673ebd59e5a" providerId="ADAL" clId="{22DD9D83-51C1-4697-809B-AFFF94777C67}" dt="2020-01-06T14:14:39.016" v="7834" actId="693"/>
          <ac:cxnSpMkLst>
            <pc:docMk/>
            <pc:sldMk cId="4102040553" sldId="350"/>
            <ac:cxnSpMk id="17" creationId="{ED336738-9421-4DDF-B2F1-4FAEB5EFE92B}"/>
          </ac:cxnSpMkLst>
        </pc:cxnChg>
        <pc:cxnChg chg="add mod">
          <ac:chgData name="Kuah,Chung W.C." userId="33fa94a7-bdad-4115-a008-2673ebd59e5a" providerId="ADAL" clId="{22DD9D83-51C1-4697-809B-AFFF94777C67}" dt="2020-01-06T14:14:39.016" v="7834" actId="693"/>
          <ac:cxnSpMkLst>
            <pc:docMk/>
            <pc:sldMk cId="4102040553" sldId="350"/>
            <ac:cxnSpMk id="18" creationId="{D47775F9-5931-41C1-A216-7BA1B5829B42}"/>
          </ac:cxnSpMkLst>
        </pc:cxnChg>
      </pc:sldChg>
      <pc:sldChg chg="del">
        <pc:chgData name="Kuah,Chung W.C." userId="33fa94a7-bdad-4115-a008-2673ebd59e5a" providerId="ADAL" clId="{22DD9D83-51C1-4697-809B-AFFF94777C67}" dt="2020-01-06T14:20:43.692" v="8156" actId="47"/>
        <pc:sldMkLst>
          <pc:docMk/>
          <pc:sldMk cId="1339187542" sldId="351"/>
        </pc:sldMkLst>
      </pc:sldChg>
      <pc:sldChg chg="del">
        <pc:chgData name="Kuah,Chung W.C." userId="33fa94a7-bdad-4115-a008-2673ebd59e5a" providerId="ADAL" clId="{22DD9D83-51C1-4697-809B-AFFF94777C67}" dt="2020-01-06T14:24:25.708" v="8347" actId="47"/>
        <pc:sldMkLst>
          <pc:docMk/>
          <pc:sldMk cId="1878880998" sldId="352"/>
        </pc:sldMkLst>
      </pc:sldChg>
      <pc:sldChg chg="del ord">
        <pc:chgData name="Kuah,Chung W.C." userId="33fa94a7-bdad-4115-a008-2673ebd59e5a" providerId="ADAL" clId="{22DD9D83-51C1-4697-809B-AFFF94777C67}" dt="2020-01-06T14:35:34.765" v="9080" actId="47"/>
        <pc:sldMkLst>
          <pc:docMk/>
          <pc:sldMk cId="1972419207" sldId="353"/>
        </pc:sldMkLst>
      </pc:sldChg>
      <pc:sldChg chg="addSp delSp modSp ord modAnim modNotesTx">
        <pc:chgData name="Kuah,Chung W.C." userId="33fa94a7-bdad-4115-a008-2673ebd59e5a" providerId="ADAL" clId="{22DD9D83-51C1-4697-809B-AFFF94777C67}" dt="2020-01-24T13:17:54.008" v="11156" actId="20577"/>
        <pc:sldMkLst>
          <pc:docMk/>
          <pc:sldMk cId="884420426" sldId="354"/>
        </pc:sldMkLst>
        <pc:spChg chg="mod">
          <ac:chgData name="Kuah,Chung W.C." userId="33fa94a7-bdad-4115-a008-2673ebd59e5a" providerId="ADAL" clId="{22DD9D83-51C1-4697-809B-AFFF94777C67}" dt="2020-01-06T14:30:44.542" v="8711" actId="5793"/>
          <ac:spMkLst>
            <pc:docMk/>
            <pc:sldMk cId="884420426" sldId="354"/>
            <ac:spMk id="2" creationId="{38143DF1-BF49-4658-88EF-C3DFB989CC38}"/>
          </ac:spMkLst>
        </pc:spChg>
        <pc:spChg chg="mod">
          <ac:chgData name="Kuah,Chung W.C." userId="33fa94a7-bdad-4115-a008-2673ebd59e5a" providerId="ADAL" clId="{22DD9D83-51C1-4697-809B-AFFF94777C67}" dt="2020-01-06T14:38:27.809" v="9156" actId="6549"/>
          <ac:spMkLst>
            <pc:docMk/>
            <pc:sldMk cId="884420426" sldId="354"/>
            <ac:spMk id="3" creationId="{B83EE116-6837-43CE-9C14-95EF8146C3AB}"/>
          </ac:spMkLst>
        </pc:spChg>
        <pc:spChg chg="add del">
          <ac:chgData name="Kuah,Chung W.C." userId="33fa94a7-bdad-4115-a008-2673ebd59e5a" providerId="ADAL" clId="{22DD9D83-51C1-4697-809B-AFFF94777C67}" dt="2020-01-06T14:25:31.512" v="8379"/>
          <ac:spMkLst>
            <pc:docMk/>
            <pc:sldMk cId="884420426" sldId="354"/>
            <ac:spMk id="5" creationId="{2777D394-1CC5-4771-8796-D0267799A27C}"/>
          </ac:spMkLst>
        </pc:spChg>
        <pc:spChg chg="mod">
          <ac:chgData name="Kuah,Chung W.C." userId="33fa94a7-bdad-4115-a008-2673ebd59e5a" providerId="ADAL" clId="{22DD9D83-51C1-4697-809B-AFFF94777C67}" dt="2020-01-06T14:26:46.242" v="8453" actId="115"/>
          <ac:spMkLst>
            <pc:docMk/>
            <pc:sldMk cId="884420426" sldId="354"/>
            <ac:spMk id="7" creationId="{BD2C8A4F-B065-4B22-9D87-9D5AEDD8A03F}"/>
          </ac:spMkLst>
        </pc:spChg>
        <pc:grpChg chg="add del mod">
          <ac:chgData name="Kuah,Chung W.C." userId="33fa94a7-bdad-4115-a008-2673ebd59e5a" providerId="ADAL" clId="{22DD9D83-51C1-4697-809B-AFFF94777C67}" dt="2020-01-06T14:28:09.512" v="8550" actId="478"/>
          <ac:grpSpMkLst>
            <pc:docMk/>
            <pc:sldMk cId="884420426" sldId="354"/>
            <ac:grpSpMk id="6" creationId="{F6BFAC85-8743-49B7-8743-10EB215E9C1E}"/>
          </ac:grpSpMkLst>
        </pc:grpChg>
      </pc:sldChg>
      <pc:sldChg chg="addSp ord">
        <pc:chgData name="Kuah,Chung W.C." userId="33fa94a7-bdad-4115-a008-2673ebd59e5a" providerId="ADAL" clId="{22DD9D83-51C1-4697-809B-AFFF94777C67}" dt="2020-01-06T12:05:27.385" v="1774"/>
        <pc:sldMkLst>
          <pc:docMk/>
          <pc:sldMk cId="3355771019" sldId="355"/>
        </pc:sldMkLst>
        <pc:spChg chg="add">
          <ac:chgData name="Kuah,Chung W.C." userId="33fa94a7-bdad-4115-a008-2673ebd59e5a" providerId="ADAL" clId="{22DD9D83-51C1-4697-809B-AFFF94777C67}" dt="2020-01-06T12:00:28.285" v="1710"/>
          <ac:spMkLst>
            <pc:docMk/>
            <pc:sldMk cId="3355771019" sldId="355"/>
            <ac:spMk id="4" creationId="{D8CCE081-DEBA-40F9-94D5-8029778EA678}"/>
          </ac:spMkLst>
        </pc:spChg>
      </pc:sldChg>
      <pc:sldChg chg="ord">
        <pc:chgData name="Kuah,Chung W.C." userId="33fa94a7-bdad-4115-a008-2673ebd59e5a" providerId="ADAL" clId="{22DD9D83-51C1-4697-809B-AFFF94777C67}" dt="2020-01-06T14:33:30.077" v="9079"/>
        <pc:sldMkLst>
          <pc:docMk/>
          <pc:sldMk cId="3655549351" sldId="356"/>
        </pc:sldMkLst>
      </pc:sldChg>
      <pc:sldChg chg="addSp delSp modSp add modAnim modNotesTx">
        <pc:chgData name="Kuah,Chung W.C." userId="33fa94a7-bdad-4115-a008-2673ebd59e5a" providerId="ADAL" clId="{22DD9D83-51C1-4697-809B-AFFF94777C67}" dt="2020-02-16T19:14:45.484" v="11744" actId="14100"/>
        <pc:sldMkLst>
          <pc:docMk/>
          <pc:sldMk cId="1016317448" sldId="357"/>
        </pc:sldMkLst>
        <pc:spChg chg="mod">
          <ac:chgData name="Kuah,Chung W.C." userId="33fa94a7-bdad-4115-a008-2673ebd59e5a" providerId="ADAL" clId="{22DD9D83-51C1-4697-809B-AFFF94777C67}" dt="2020-01-06T11:57:37.775" v="1624" actId="20577"/>
          <ac:spMkLst>
            <pc:docMk/>
            <pc:sldMk cId="1016317448" sldId="357"/>
            <ac:spMk id="2" creationId="{FD8EA1FA-370D-431B-AC61-BBB796549B45}"/>
          </ac:spMkLst>
        </pc:spChg>
        <pc:spChg chg="mod">
          <ac:chgData name="Kuah,Chung W.C." userId="33fa94a7-bdad-4115-a008-2673ebd59e5a" providerId="ADAL" clId="{22DD9D83-51C1-4697-809B-AFFF94777C67}" dt="2020-01-06T12:01:17.968" v="1726" actId="6549"/>
          <ac:spMkLst>
            <pc:docMk/>
            <pc:sldMk cId="1016317448" sldId="357"/>
            <ac:spMk id="3" creationId="{500C5BDB-3FE8-42AA-A3DD-4B27F6026C2F}"/>
          </ac:spMkLst>
        </pc:spChg>
        <pc:spChg chg="add del">
          <ac:chgData name="Kuah,Chung W.C." userId="33fa94a7-bdad-4115-a008-2673ebd59e5a" providerId="ADAL" clId="{22DD9D83-51C1-4697-809B-AFFF94777C67}" dt="2020-01-06T12:00:44.159" v="1714"/>
          <ac:spMkLst>
            <pc:docMk/>
            <pc:sldMk cId="1016317448" sldId="357"/>
            <ac:spMk id="6" creationId="{0FFB5E5D-79DE-4814-8CB7-62DBEB4BF276}"/>
          </ac:spMkLst>
        </pc:spChg>
        <pc:spChg chg="add mod">
          <ac:chgData name="Kuah,Chung W.C." userId="33fa94a7-bdad-4115-a008-2673ebd59e5a" providerId="ADAL" clId="{22DD9D83-51C1-4697-809B-AFFF94777C67}" dt="2020-02-16T19:14:45.484" v="11744" actId="14100"/>
          <ac:spMkLst>
            <pc:docMk/>
            <pc:sldMk cId="1016317448" sldId="357"/>
            <ac:spMk id="8" creationId="{6489C3F8-0F7D-4085-AFD8-F9EBAFF3B654}"/>
          </ac:spMkLst>
        </pc:spChg>
        <pc:picChg chg="add del mod modCrop">
          <ac:chgData name="Kuah,Chung W.C." userId="33fa94a7-bdad-4115-a008-2673ebd59e5a" providerId="ADAL" clId="{22DD9D83-51C1-4697-809B-AFFF94777C67}" dt="2020-01-06T12:00:42.511" v="1712" actId="478"/>
          <ac:picMkLst>
            <pc:docMk/>
            <pc:sldMk cId="1016317448" sldId="357"/>
            <ac:picMk id="5" creationId="{A114954C-81B2-4E27-AFED-1B59777AACDA}"/>
          </ac:picMkLst>
        </pc:picChg>
        <pc:picChg chg="add mod ord modCrop">
          <ac:chgData name="Kuah,Chung W.C." userId="33fa94a7-bdad-4115-a008-2673ebd59e5a" providerId="ADAL" clId="{22DD9D83-51C1-4697-809B-AFFF94777C67}" dt="2020-02-16T19:14:34.620" v="11742" actId="732"/>
          <ac:picMkLst>
            <pc:docMk/>
            <pc:sldMk cId="1016317448" sldId="357"/>
            <ac:picMk id="5" creationId="{DF652D95-CB90-4D5D-BFE0-C1CF13C89530}"/>
          </ac:picMkLst>
        </pc:picChg>
        <pc:picChg chg="add del mod modCrop">
          <ac:chgData name="Kuah,Chung W.C." userId="33fa94a7-bdad-4115-a008-2673ebd59e5a" providerId="ADAL" clId="{22DD9D83-51C1-4697-809B-AFFF94777C67}" dt="2020-02-16T19:13:30.012" v="11737" actId="478"/>
          <ac:picMkLst>
            <pc:docMk/>
            <pc:sldMk cId="1016317448" sldId="357"/>
            <ac:picMk id="7" creationId="{254EFC49-DC56-44FA-98F9-111B768BF9A2}"/>
          </ac:picMkLst>
        </pc:picChg>
      </pc:sldChg>
      <pc:sldChg chg="modSp add del">
        <pc:chgData name="Kuah,Chung W.C." userId="33fa94a7-bdad-4115-a008-2673ebd59e5a" providerId="ADAL" clId="{22DD9D83-51C1-4697-809B-AFFF94777C67}" dt="2020-01-06T11:53:54.205" v="1275" actId="47"/>
        <pc:sldMkLst>
          <pc:docMk/>
          <pc:sldMk cId="1533593883" sldId="358"/>
        </pc:sldMkLst>
        <pc:spChg chg="mod">
          <ac:chgData name="Kuah,Chung W.C." userId="33fa94a7-bdad-4115-a008-2673ebd59e5a" providerId="ADAL" clId="{22DD9D83-51C1-4697-809B-AFFF94777C67}" dt="2020-01-06T11:52:57.158" v="1253" actId="20577"/>
          <ac:spMkLst>
            <pc:docMk/>
            <pc:sldMk cId="1533593883" sldId="358"/>
            <ac:spMk id="2" creationId="{00000000-0000-0000-0000-000000000000}"/>
          </ac:spMkLst>
        </pc:spChg>
      </pc:sldChg>
      <pc:sldChg chg="addSp modSp add modNotesTx">
        <pc:chgData name="Kuah,Chung W.C." userId="33fa94a7-bdad-4115-a008-2673ebd59e5a" providerId="ADAL" clId="{22DD9D83-51C1-4697-809B-AFFF94777C67}" dt="2020-01-24T09:43:16.867" v="11154" actId="20577"/>
        <pc:sldMkLst>
          <pc:docMk/>
          <pc:sldMk cId="3776041305" sldId="359"/>
        </pc:sldMkLst>
        <pc:spChg chg="mod">
          <ac:chgData name="Kuah,Chung W.C." userId="33fa94a7-bdad-4115-a008-2673ebd59e5a" providerId="ADAL" clId="{22DD9D83-51C1-4697-809B-AFFF94777C67}" dt="2020-01-06T14:36:40.515" v="9090" actId="20577"/>
          <ac:spMkLst>
            <pc:docMk/>
            <pc:sldMk cId="3776041305" sldId="359"/>
            <ac:spMk id="2" creationId="{00000000-0000-0000-0000-000000000000}"/>
          </ac:spMkLst>
        </pc:spChg>
        <pc:spChg chg="add">
          <ac:chgData name="Kuah,Chung W.C." userId="33fa94a7-bdad-4115-a008-2673ebd59e5a" providerId="ADAL" clId="{22DD9D83-51C1-4697-809B-AFFF94777C67}" dt="2020-01-06T12:00:17.412" v="1706"/>
          <ac:spMkLst>
            <pc:docMk/>
            <pc:sldMk cId="3776041305" sldId="359"/>
            <ac:spMk id="14" creationId="{7EC0EBFE-E0FF-4CB7-ACB9-9A939E382A70}"/>
          </ac:spMkLst>
        </pc:spChg>
        <pc:cxnChg chg="add mod">
          <ac:chgData name="Kuah,Chung W.C." userId="33fa94a7-bdad-4115-a008-2673ebd59e5a" providerId="ADAL" clId="{22DD9D83-51C1-4697-809B-AFFF94777C67}" dt="2020-01-06T11:54:16.385" v="1280" actId="14100"/>
          <ac:cxnSpMkLst>
            <pc:docMk/>
            <pc:sldMk cId="3776041305" sldId="359"/>
            <ac:cxnSpMk id="6" creationId="{31EE98F1-C57B-4663-B5DC-DCB11E739D76}"/>
          </ac:cxnSpMkLst>
        </pc:cxnChg>
        <pc:cxnChg chg="add mod">
          <ac:chgData name="Kuah,Chung W.C." userId="33fa94a7-bdad-4115-a008-2673ebd59e5a" providerId="ADAL" clId="{22DD9D83-51C1-4697-809B-AFFF94777C67}" dt="2020-01-06T11:54:28.379" v="1283" actId="14100"/>
          <ac:cxnSpMkLst>
            <pc:docMk/>
            <pc:sldMk cId="3776041305" sldId="359"/>
            <ac:cxnSpMk id="11" creationId="{63B97FD5-965C-4F5B-8030-4EDAB37F57D0}"/>
          </ac:cxnSpMkLst>
        </pc:cxnChg>
      </pc:sldChg>
      <pc:sldChg chg="add del">
        <pc:chgData name="Kuah,Chung W.C." userId="33fa94a7-bdad-4115-a008-2673ebd59e5a" providerId="ADAL" clId="{22DD9D83-51C1-4697-809B-AFFF94777C67}" dt="2020-01-06T12:07:24.676" v="1784"/>
        <pc:sldMkLst>
          <pc:docMk/>
          <pc:sldMk cId="2402588081" sldId="360"/>
        </pc:sldMkLst>
      </pc:sldChg>
      <pc:sldChg chg="addSp delSp modSp add modAnim modNotesTx">
        <pc:chgData name="Kuah,Chung W.C." userId="33fa94a7-bdad-4115-a008-2673ebd59e5a" providerId="ADAL" clId="{22DD9D83-51C1-4697-809B-AFFF94777C67}" dt="2020-01-06T12:45:55.886" v="3225" actId="571"/>
        <pc:sldMkLst>
          <pc:docMk/>
          <pc:sldMk cId="3090125797" sldId="360"/>
        </pc:sldMkLst>
        <pc:spChg chg="mod">
          <ac:chgData name="Kuah,Chung W.C." userId="33fa94a7-bdad-4115-a008-2673ebd59e5a" providerId="ADAL" clId="{22DD9D83-51C1-4697-809B-AFFF94777C67}" dt="2020-01-06T12:39:07.296" v="2816" actId="6549"/>
          <ac:spMkLst>
            <pc:docMk/>
            <pc:sldMk cId="3090125797" sldId="360"/>
            <ac:spMk id="2" creationId="{17D61DB9-6F6D-40CD-81C0-676E186A82AD}"/>
          </ac:spMkLst>
        </pc:spChg>
        <pc:spChg chg="mod">
          <ac:chgData name="Kuah,Chung W.C." userId="33fa94a7-bdad-4115-a008-2673ebd59e5a" providerId="ADAL" clId="{22DD9D83-51C1-4697-809B-AFFF94777C67}" dt="2020-01-06T12:08:29.956" v="1862" actId="6549"/>
          <ac:spMkLst>
            <pc:docMk/>
            <pc:sldMk cId="3090125797" sldId="360"/>
            <ac:spMk id="3" creationId="{4E53E839-E901-4141-8826-3EC1AFAAEBEB}"/>
          </ac:spMkLst>
        </pc:spChg>
        <pc:spChg chg="add mod">
          <ac:chgData name="Kuah,Chung W.C." userId="33fa94a7-bdad-4115-a008-2673ebd59e5a" providerId="ADAL" clId="{22DD9D83-51C1-4697-809B-AFFF94777C67}" dt="2020-01-06T12:33:55.555" v="2685" actId="14100"/>
          <ac:spMkLst>
            <pc:docMk/>
            <pc:sldMk cId="3090125797" sldId="360"/>
            <ac:spMk id="5" creationId="{DA13FD9A-F080-424D-8693-A31F30A90B1A}"/>
          </ac:spMkLst>
        </pc:spChg>
        <pc:spChg chg="add del mod">
          <ac:chgData name="Kuah,Chung W.C." userId="33fa94a7-bdad-4115-a008-2673ebd59e5a" providerId="ADAL" clId="{22DD9D83-51C1-4697-809B-AFFF94777C67}" dt="2020-01-06T12:09:37.660" v="1974" actId="478"/>
          <ac:spMkLst>
            <pc:docMk/>
            <pc:sldMk cId="3090125797" sldId="360"/>
            <ac:spMk id="6" creationId="{061FF0F5-BA73-496A-B32E-343FB570804E}"/>
          </ac:spMkLst>
        </pc:spChg>
        <pc:spChg chg="add mod">
          <ac:chgData name="Kuah,Chung W.C." userId="33fa94a7-bdad-4115-a008-2673ebd59e5a" providerId="ADAL" clId="{22DD9D83-51C1-4697-809B-AFFF94777C67}" dt="2020-01-06T12:42:37.873" v="3091" actId="20577"/>
          <ac:spMkLst>
            <pc:docMk/>
            <pc:sldMk cId="3090125797" sldId="360"/>
            <ac:spMk id="7" creationId="{8467B3AF-CFDB-4E27-AF21-12A0347F3E0A}"/>
          </ac:spMkLst>
        </pc:spChg>
        <pc:spChg chg="add mod">
          <ac:chgData name="Kuah,Chung W.C." userId="33fa94a7-bdad-4115-a008-2673ebd59e5a" providerId="ADAL" clId="{22DD9D83-51C1-4697-809B-AFFF94777C67}" dt="2020-01-06T12:13:32.288" v="2085" actId="1038"/>
          <ac:spMkLst>
            <pc:docMk/>
            <pc:sldMk cId="3090125797" sldId="360"/>
            <ac:spMk id="8" creationId="{3E024EB2-DDA6-495E-8896-88EABF59BC49}"/>
          </ac:spMkLst>
        </pc:spChg>
        <pc:spChg chg="add mod">
          <ac:chgData name="Kuah,Chung W.C." userId="33fa94a7-bdad-4115-a008-2673ebd59e5a" providerId="ADAL" clId="{22DD9D83-51C1-4697-809B-AFFF94777C67}" dt="2020-01-06T12:17:34.796" v="2179" actId="164"/>
          <ac:spMkLst>
            <pc:docMk/>
            <pc:sldMk cId="3090125797" sldId="360"/>
            <ac:spMk id="9" creationId="{78FA5BF7-A222-48FA-B124-1DEC79915426}"/>
          </ac:spMkLst>
        </pc:spChg>
        <pc:spChg chg="add mod">
          <ac:chgData name="Kuah,Chung W.C." userId="33fa94a7-bdad-4115-a008-2673ebd59e5a" providerId="ADAL" clId="{22DD9D83-51C1-4697-809B-AFFF94777C67}" dt="2020-01-06T12:38:34.445" v="2794" actId="20577"/>
          <ac:spMkLst>
            <pc:docMk/>
            <pc:sldMk cId="3090125797" sldId="360"/>
            <ac:spMk id="15" creationId="{BAE81115-1422-4AD6-99A4-D7B1BCD55884}"/>
          </ac:spMkLst>
        </pc:spChg>
        <pc:spChg chg="add mod">
          <ac:chgData name="Kuah,Chung W.C." userId="33fa94a7-bdad-4115-a008-2673ebd59e5a" providerId="ADAL" clId="{22DD9D83-51C1-4697-809B-AFFF94777C67}" dt="2020-01-06T12:14:48.805" v="2107" actId="1076"/>
          <ac:spMkLst>
            <pc:docMk/>
            <pc:sldMk cId="3090125797" sldId="360"/>
            <ac:spMk id="16" creationId="{F9DEA128-276E-43CB-82CC-CF5132F2861F}"/>
          </ac:spMkLst>
        </pc:spChg>
        <pc:spChg chg="add mod">
          <ac:chgData name="Kuah,Chung W.C." userId="33fa94a7-bdad-4115-a008-2673ebd59e5a" providerId="ADAL" clId="{22DD9D83-51C1-4697-809B-AFFF94777C67}" dt="2020-01-06T12:43:35.095" v="3105" actId="114"/>
          <ac:spMkLst>
            <pc:docMk/>
            <pc:sldMk cId="3090125797" sldId="360"/>
            <ac:spMk id="17" creationId="{4FE75151-5346-47B2-B5F2-798F29705034}"/>
          </ac:spMkLst>
        </pc:spChg>
        <pc:spChg chg="add mod">
          <ac:chgData name="Kuah,Chung W.C." userId="33fa94a7-bdad-4115-a008-2673ebd59e5a" providerId="ADAL" clId="{22DD9D83-51C1-4697-809B-AFFF94777C67}" dt="2020-01-06T12:17:40.125" v="2180" actId="164"/>
          <ac:spMkLst>
            <pc:docMk/>
            <pc:sldMk cId="3090125797" sldId="360"/>
            <ac:spMk id="18" creationId="{8941F9E5-8095-4BB4-9820-A462E494B148}"/>
          </ac:spMkLst>
        </pc:spChg>
        <pc:spChg chg="add del mod">
          <ac:chgData name="Kuah,Chung W.C." userId="33fa94a7-bdad-4115-a008-2673ebd59e5a" providerId="ADAL" clId="{22DD9D83-51C1-4697-809B-AFFF94777C67}" dt="2020-01-06T12:38:58.356" v="2799" actId="478"/>
          <ac:spMkLst>
            <pc:docMk/>
            <pc:sldMk cId="3090125797" sldId="360"/>
            <ac:spMk id="23" creationId="{64AE6818-7103-4B7A-A23F-5EABFC8744DB}"/>
          </ac:spMkLst>
        </pc:spChg>
        <pc:grpChg chg="add mod">
          <ac:chgData name="Kuah,Chung W.C." userId="33fa94a7-bdad-4115-a008-2673ebd59e5a" providerId="ADAL" clId="{22DD9D83-51C1-4697-809B-AFFF94777C67}" dt="2020-01-06T12:17:34.796" v="2179" actId="164"/>
          <ac:grpSpMkLst>
            <pc:docMk/>
            <pc:sldMk cId="3090125797" sldId="360"/>
            <ac:grpSpMk id="21" creationId="{3CA2EE2D-B976-49B9-B994-8C243721F2A5}"/>
          </ac:grpSpMkLst>
        </pc:grpChg>
        <pc:grpChg chg="add mod">
          <ac:chgData name="Kuah,Chung W.C." userId="33fa94a7-bdad-4115-a008-2673ebd59e5a" providerId="ADAL" clId="{22DD9D83-51C1-4697-809B-AFFF94777C67}" dt="2020-01-06T12:17:40.125" v="2180" actId="164"/>
          <ac:grpSpMkLst>
            <pc:docMk/>
            <pc:sldMk cId="3090125797" sldId="360"/>
            <ac:grpSpMk id="22" creationId="{79500B67-E843-4CB3-9A0D-9EF9BCF27B81}"/>
          </ac:grpSpMkLst>
        </pc:grpChg>
        <pc:grpChg chg="add mod">
          <ac:chgData name="Kuah,Chung W.C." userId="33fa94a7-bdad-4115-a008-2673ebd59e5a" providerId="ADAL" clId="{22DD9D83-51C1-4697-809B-AFFF94777C67}" dt="2020-01-06T12:45:55.886" v="3225" actId="571"/>
          <ac:grpSpMkLst>
            <pc:docMk/>
            <pc:sldMk cId="3090125797" sldId="360"/>
            <ac:grpSpMk id="28" creationId="{7B2B644E-F3DA-4B4D-94BB-4E0F10962677}"/>
          </ac:grpSpMkLst>
        </pc:grpChg>
        <pc:grpChg chg="add mod">
          <ac:chgData name="Kuah,Chung W.C." userId="33fa94a7-bdad-4115-a008-2673ebd59e5a" providerId="ADAL" clId="{22DD9D83-51C1-4697-809B-AFFF94777C67}" dt="2020-01-06T12:45:55.886" v="3225" actId="571"/>
          <ac:grpSpMkLst>
            <pc:docMk/>
            <pc:sldMk cId="3090125797" sldId="360"/>
            <ac:grpSpMk id="31" creationId="{10711923-9DAA-42D2-AAA4-5E4304EEDEA6}"/>
          </ac:grpSpMkLst>
        </pc:grpChg>
        <pc:cxnChg chg="add mod ord">
          <ac:chgData name="Kuah,Chung W.C." userId="33fa94a7-bdad-4115-a008-2673ebd59e5a" providerId="ADAL" clId="{22DD9D83-51C1-4697-809B-AFFF94777C67}" dt="2020-01-06T12:34:04.220" v="2688" actId="14100"/>
          <ac:cxnSpMkLst>
            <pc:docMk/>
            <pc:sldMk cId="3090125797" sldId="360"/>
            <ac:cxnSpMk id="11" creationId="{AC0CD0FB-D153-445A-91AA-B04AD12EAC3F}"/>
          </ac:cxnSpMkLst>
        </pc:cxnChg>
        <pc:cxnChg chg="add mod">
          <ac:chgData name="Kuah,Chung W.C." userId="33fa94a7-bdad-4115-a008-2673ebd59e5a" providerId="ADAL" clId="{22DD9D83-51C1-4697-809B-AFFF94777C67}" dt="2020-01-06T12:33:59.985" v="2687" actId="14100"/>
          <ac:cxnSpMkLst>
            <pc:docMk/>
            <pc:sldMk cId="3090125797" sldId="360"/>
            <ac:cxnSpMk id="19" creationId="{A450B7F6-1442-43C4-8B6A-64877DF1DFEE}"/>
          </ac:cxnSpMkLst>
        </pc:cxnChg>
      </pc:sldChg>
      <pc:sldChg chg="add del">
        <pc:chgData name="Kuah,Chung W.C." userId="33fa94a7-bdad-4115-a008-2673ebd59e5a" providerId="ADAL" clId="{22DD9D83-51C1-4697-809B-AFFF94777C67}" dt="2020-01-06T12:23:19.825" v="2558" actId="47"/>
        <pc:sldMkLst>
          <pc:docMk/>
          <pc:sldMk cId="950438732" sldId="361"/>
        </pc:sldMkLst>
      </pc:sldChg>
      <pc:sldChg chg="modSp add del ord">
        <pc:chgData name="Kuah,Chung W.C." userId="33fa94a7-bdad-4115-a008-2673ebd59e5a" providerId="ADAL" clId="{22DD9D83-51C1-4697-809B-AFFF94777C67}" dt="2020-01-06T12:34:14.586" v="2690" actId="47"/>
        <pc:sldMkLst>
          <pc:docMk/>
          <pc:sldMk cId="3164199199" sldId="362"/>
        </pc:sldMkLst>
        <pc:spChg chg="mod">
          <ac:chgData name="Kuah,Chung W.C." userId="33fa94a7-bdad-4115-a008-2673ebd59e5a" providerId="ADAL" clId="{22DD9D83-51C1-4697-809B-AFFF94777C67}" dt="2020-01-06T12:27:53.255" v="2583" actId="20577"/>
          <ac:spMkLst>
            <pc:docMk/>
            <pc:sldMk cId="3164199199" sldId="362"/>
            <ac:spMk id="3" creationId="{4E53E839-E901-4141-8826-3EC1AFAAEBEB}"/>
          </ac:spMkLst>
        </pc:spChg>
      </pc:sldChg>
      <pc:sldChg chg="addSp delSp modSp add del delAnim">
        <pc:chgData name="Kuah,Chung W.C." userId="33fa94a7-bdad-4115-a008-2673ebd59e5a" providerId="ADAL" clId="{22DD9D83-51C1-4697-809B-AFFF94777C67}" dt="2020-01-06T12:34:35.215" v="2691" actId="47"/>
        <pc:sldMkLst>
          <pc:docMk/>
          <pc:sldMk cId="1409001527" sldId="363"/>
        </pc:sldMkLst>
        <pc:spChg chg="mod">
          <ac:chgData name="Kuah,Chung W.C." userId="33fa94a7-bdad-4115-a008-2673ebd59e5a" providerId="ADAL" clId="{22DD9D83-51C1-4697-809B-AFFF94777C67}" dt="2020-01-06T12:29:37.696" v="2651" actId="20577"/>
          <ac:spMkLst>
            <pc:docMk/>
            <pc:sldMk cId="1409001527" sldId="363"/>
            <ac:spMk id="2" creationId="{17D61DB9-6F6D-40CD-81C0-676E186A82AD}"/>
          </ac:spMkLst>
        </pc:spChg>
        <pc:spChg chg="del mod">
          <ac:chgData name="Kuah,Chung W.C." userId="33fa94a7-bdad-4115-a008-2673ebd59e5a" providerId="ADAL" clId="{22DD9D83-51C1-4697-809B-AFFF94777C67}" dt="2020-01-06T12:29:21.535" v="2640" actId="478"/>
          <ac:spMkLst>
            <pc:docMk/>
            <pc:sldMk cId="1409001527" sldId="363"/>
            <ac:spMk id="3" creationId="{4E53E839-E901-4141-8826-3EC1AFAAEBEB}"/>
          </ac:spMkLst>
        </pc:spChg>
        <pc:spChg chg="add mod">
          <ac:chgData name="Kuah,Chung W.C." userId="33fa94a7-bdad-4115-a008-2673ebd59e5a" providerId="ADAL" clId="{22DD9D83-51C1-4697-809B-AFFF94777C67}" dt="2020-01-06T12:33:01.106" v="2675" actId="1076"/>
          <ac:spMkLst>
            <pc:docMk/>
            <pc:sldMk cId="1409001527" sldId="363"/>
            <ac:spMk id="6" creationId="{CCF60FE2-D9E8-42A9-8FC0-5BAF8FA129B1}"/>
          </ac:spMkLst>
        </pc:spChg>
        <pc:spChg chg="del topLvl">
          <ac:chgData name="Kuah,Chung W.C." userId="33fa94a7-bdad-4115-a008-2673ebd59e5a" providerId="ADAL" clId="{22DD9D83-51C1-4697-809B-AFFF94777C67}" dt="2020-01-06T12:28:37.706" v="2620" actId="478"/>
          <ac:spMkLst>
            <pc:docMk/>
            <pc:sldMk cId="1409001527" sldId="363"/>
            <ac:spMk id="7" creationId="{8467B3AF-CFDB-4E27-AF21-12A0347F3E0A}"/>
          </ac:spMkLst>
        </pc:spChg>
        <pc:spChg chg="del topLvl">
          <ac:chgData name="Kuah,Chung W.C." userId="33fa94a7-bdad-4115-a008-2673ebd59e5a" providerId="ADAL" clId="{22DD9D83-51C1-4697-809B-AFFF94777C67}" dt="2020-01-06T12:28:38.995" v="2621" actId="478"/>
          <ac:spMkLst>
            <pc:docMk/>
            <pc:sldMk cId="1409001527" sldId="363"/>
            <ac:spMk id="9" creationId="{78FA5BF7-A222-48FA-B124-1DEC79915426}"/>
          </ac:spMkLst>
        </pc:spChg>
        <pc:spChg chg="del topLvl">
          <ac:chgData name="Kuah,Chung W.C." userId="33fa94a7-bdad-4115-a008-2673ebd59e5a" providerId="ADAL" clId="{22DD9D83-51C1-4697-809B-AFFF94777C67}" dt="2020-01-06T12:28:40.666" v="2622" actId="478"/>
          <ac:spMkLst>
            <pc:docMk/>
            <pc:sldMk cId="1409001527" sldId="363"/>
            <ac:spMk id="17" creationId="{4FE75151-5346-47B2-B5F2-798F29705034}"/>
          </ac:spMkLst>
        </pc:spChg>
        <pc:spChg chg="del topLvl">
          <ac:chgData name="Kuah,Chung W.C." userId="33fa94a7-bdad-4115-a008-2673ebd59e5a" providerId="ADAL" clId="{22DD9D83-51C1-4697-809B-AFFF94777C67}" dt="2020-01-06T12:28:42.816" v="2623" actId="478"/>
          <ac:spMkLst>
            <pc:docMk/>
            <pc:sldMk cId="1409001527" sldId="363"/>
            <ac:spMk id="18" creationId="{8941F9E5-8095-4BB4-9820-A462E494B148}"/>
          </ac:spMkLst>
        </pc:spChg>
        <pc:spChg chg="del">
          <ac:chgData name="Kuah,Chung W.C." userId="33fa94a7-bdad-4115-a008-2673ebd59e5a" providerId="ADAL" clId="{22DD9D83-51C1-4697-809B-AFFF94777C67}" dt="2020-01-06T12:28:23.615" v="2613" actId="478"/>
          <ac:spMkLst>
            <pc:docMk/>
            <pc:sldMk cId="1409001527" sldId="363"/>
            <ac:spMk id="23" creationId="{64AE6818-7103-4B7A-A23F-5EABFC8744DB}"/>
          </ac:spMkLst>
        </pc:spChg>
        <pc:grpChg chg="del">
          <ac:chgData name="Kuah,Chung W.C." userId="33fa94a7-bdad-4115-a008-2673ebd59e5a" providerId="ADAL" clId="{22DD9D83-51C1-4697-809B-AFFF94777C67}" dt="2020-01-06T12:28:37.706" v="2620" actId="478"/>
          <ac:grpSpMkLst>
            <pc:docMk/>
            <pc:sldMk cId="1409001527" sldId="363"/>
            <ac:grpSpMk id="21" creationId="{3CA2EE2D-B976-49B9-B994-8C243721F2A5}"/>
          </ac:grpSpMkLst>
        </pc:grpChg>
        <pc:grpChg chg="del">
          <ac:chgData name="Kuah,Chung W.C." userId="33fa94a7-bdad-4115-a008-2673ebd59e5a" providerId="ADAL" clId="{22DD9D83-51C1-4697-809B-AFFF94777C67}" dt="2020-01-06T12:28:40.666" v="2622" actId="478"/>
          <ac:grpSpMkLst>
            <pc:docMk/>
            <pc:sldMk cId="1409001527" sldId="363"/>
            <ac:grpSpMk id="22" creationId="{79500B67-E843-4CB3-9A0D-9EF9BCF27B81}"/>
          </ac:grpSpMkLst>
        </pc:grpChg>
        <pc:cxnChg chg="del">
          <ac:chgData name="Kuah,Chung W.C." userId="33fa94a7-bdad-4115-a008-2673ebd59e5a" providerId="ADAL" clId="{22DD9D83-51C1-4697-809B-AFFF94777C67}" dt="2020-01-06T12:28:43.609" v="2624" actId="478"/>
          <ac:cxnSpMkLst>
            <pc:docMk/>
            <pc:sldMk cId="1409001527" sldId="363"/>
            <ac:cxnSpMk id="11" creationId="{AC0CD0FB-D153-445A-91AA-B04AD12EAC3F}"/>
          </ac:cxnSpMkLst>
        </pc:cxnChg>
        <pc:cxnChg chg="del">
          <ac:chgData name="Kuah,Chung W.C." userId="33fa94a7-bdad-4115-a008-2673ebd59e5a" providerId="ADAL" clId="{22DD9D83-51C1-4697-809B-AFFF94777C67}" dt="2020-01-06T12:28:34.695" v="2619" actId="478"/>
          <ac:cxnSpMkLst>
            <pc:docMk/>
            <pc:sldMk cId="1409001527" sldId="363"/>
            <ac:cxnSpMk id="19" creationId="{A450B7F6-1442-43C4-8B6A-64877DF1DFEE}"/>
          </ac:cxnSpMkLst>
        </pc:cxnChg>
      </pc:sldChg>
      <pc:sldChg chg="addSp delSp modSp add del modAnim">
        <pc:chgData name="Kuah,Chung W.C." userId="33fa94a7-bdad-4115-a008-2673ebd59e5a" providerId="ADAL" clId="{22DD9D83-51C1-4697-809B-AFFF94777C67}" dt="2020-01-06T12:34:35.215" v="2691" actId="47"/>
        <pc:sldMkLst>
          <pc:docMk/>
          <pc:sldMk cId="980711286" sldId="364"/>
        </pc:sldMkLst>
        <pc:spChg chg="del">
          <ac:chgData name="Kuah,Chung W.C." userId="33fa94a7-bdad-4115-a008-2673ebd59e5a" providerId="ADAL" clId="{22DD9D83-51C1-4697-809B-AFFF94777C67}" dt="2020-01-06T12:30:31.817" v="2656" actId="478"/>
          <ac:spMkLst>
            <pc:docMk/>
            <pc:sldMk cId="980711286" sldId="364"/>
            <ac:spMk id="5" creationId="{DA13FD9A-F080-424D-8693-A31F30A90B1A}"/>
          </ac:spMkLst>
        </pc:spChg>
        <pc:spChg chg="del">
          <ac:chgData name="Kuah,Chung W.C." userId="33fa94a7-bdad-4115-a008-2673ebd59e5a" providerId="ADAL" clId="{22DD9D83-51C1-4697-809B-AFFF94777C67}" dt="2020-01-06T12:30:33.226" v="2657" actId="478"/>
          <ac:spMkLst>
            <pc:docMk/>
            <pc:sldMk cId="980711286" sldId="364"/>
            <ac:spMk id="8" creationId="{3E024EB2-DDA6-495E-8896-88EABF59BC49}"/>
          </ac:spMkLst>
        </pc:spChg>
        <pc:spChg chg="del">
          <ac:chgData name="Kuah,Chung W.C." userId="33fa94a7-bdad-4115-a008-2673ebd59e5a" providerId="ADAL" clId="{22DD9D83-51C1-4697-809B-AFFF94777C67}" dt="2020-01-06T12:30:28.336" v="2654" actId="478"/>
          <ac:spMkLst>
            <pc:docMk/>
            <pc:sldMk cId="980711286" sldId="364"/>
            <ac:spMk id="15" creationId="{BAE81115-1422-4AD6-99A4-D7B1BCD55884}"/>
          </ac:spMkLst>
        </pc:spChg>
        <pc:spChg chg="del">
          <ac:chgData name="Kuah,Chung W.C." userId="33fa94a7-bdad-4115-a008-2673ebd59e5a" providerId="ADAL" clId="{22DD9D83-51C1-4697-809B-AFFF94777C67}" dt="2020-01-06T12:30:31.120" v="2655" actId="478"/>
          <ac:spMkLst>
            <pc:docMk/>
            <pc:sldMk cId="980711286" sldId="364"/>
            <ac:spMk id="16" creationId="{F9DEA128-276E-43CB-82CC-CF5132F2861F}"/>
          </ac:spMkLst>
        </pc:spChg>
        <pc:grpChg chg="add mod">
          <ac:chgData name="Kuah,Chung W.C." userId="33fa94a7-bdad-4115-a008-2673ebd59e5a" providerId="ADAL" clId="{22DD9D83-51C1-4697-809B-AFFF94777C67}" dt="2020-01-06T12:31:24.276" v="2660" actId="1076"/>
          <ac:grpSpMkLst>
            <pc:docMk/>
            <pc:sldMk cId="980711286" sldId="364"/>
            <ac:grpSpMk id="9" creationId="{761ABB41-2E11-4E1D-A343-7548C7E7F396}"/>
          </ac:grpSpMkLst>
        </pc:grpChg>
        <pc:grpChg chg="add mod">
          <ac:chgData name="Kuah,Chung W.C." userId="33fa94a7-bdad-4115-a008-2673ebd59e5a" providerId="ADAL" clId="{22DD9D83-51C1-4697-809B-AFFF94777C67}" dt="2020-01-06T12:31:24.276" v="2660" actId="1076"/>
          <ac:grpSpMkLst>
            <pc:docMk/>
            <pc:sldMk cId="980711286" sldId="364"/>
            <ac:grpSpMk id="12" creationId="{0C1E1D35-BEA5-4478-BED1-F6DA872AF0E4}"/>
          </ac:grpSpMkLst>
        </pc:grpChg>
      </pc:sldChg>
      <pc:sldChg chg="modSp add del">
        <pc:chgData name="Kuah,Chung W.C." userId="33fa94a7-bdad-4115-a008-2673ebd59e5a" providerId="ADAL" clId="{22DD9D83-51C1-4697-809B-AFFF94777C67}" dt="2020-01-06T12:33:45.736" v="2684" actId="47"/>
        <pc:sldMkLst>
          <pc:docMk/>
          <pc:sldMk cId="450171662" sldId="365"/>
        </pc:sldMkLst>
        <pc:spChg chg="mod">
          <ac:chgData name="Kuah,Chung W.C." userId="33fa94a7-bdad-4115-a008-2673ebd59e5a" providerId="ADAL" clId="{22DD9D83-51C1-4697-809B-AFFF94777C67}" dt="2020-01-06T12:33:33.736" v="2683" actId="20577"/>
          <ac:spMkLst>
            <pc:docMk/>
            <pc:sldMk cId="450171662" sldId="365"/>
            <ac:spMk id="2" creationId="{17D61DB9-6F6D-40CD-81C0-676E186A82AD}"/>
          </ac:spMkLst>
        </pc:spChg>
      </pc:sldChg>
      <pc:sldChg chg="modSp add del">
        <pc:chgData name="Kuah,Chung W.C." userId="33fa94a7-bdad-4115-a008-2673ebd59e5a" providerId="ADAL" clId="{22DD9D83-51C1-4697-809B-AFFF94777C67}" dt="2020-01-06T12:52:26.735" v="3541" actId="47"/>
        <pc:sldMkLst>
          <pc:docMk/>
          <pc:sldMk cId="2379328554" sldId="365"/>
        </pc:sldMkLst>
        <pc:spChg chg="mod">
          <ac:chgData name="Kuah,Chung W.C." userId="33fa94a7-bdad-4115-a008-2673ebd59e5a" providerId="ADAL" clId="{22DD9D83-51C1-4697-809B-AFFF94777C67}" dt="2020-01-06T12:36:25.105" v="2714" actId="20577"/>
          <ac:spMkLst>
            <pc:docMk/>
            <pc:sldMk cId="2379328554" sldId="365"/>
            <ac:spMk id="2" creationId="{17D61DB9-6F6D-40CD-81C0-676E186A82AD}"/>
          </ac:spMkLst>
        </pc:spChg>
        <pc:spChg chg="mod">
          <ac:chgData name="Kuah,Chung W.C." userId="33fa94a7-bdad-4115-a008-2673ebd59e5a" providerId="ADAL" clId="{22DD9D83-51C1-4697-809B-AFFF94777C67}" dt="2020-01-06T12:37:03.745" v="2739" actId="20577"/>
          <ac:spMkLst>
            <pc:docMk/>
            <pc:sldMk cId="2379328554" sldId="365"/>
            <ac:spMk id="5" creationId="{DA13FD9A-F080-424D-8693-A31F30A90B1A}"/>
          </ac:spMkLst>
        </pc:spChg>
        <pc:spChg chg="mod">
          <ac:chgData name="Kuah,Chung W.C." userId="33fa94a7-bdad-4115-a008-2673ebd59e5a" providerId="ADAL" clId="{22DD9D83-51C1-4697-809B-AFFF94777C67}" dt="2020-01-06T12:37:41.886" v="2771" actId="14100"/>
          <ac:spMkLst>
            <pc:docMk/>
            <pc:sldMk cId="2379328554" sldId="365"/>
            <ac:spMk id="7" creationId="{8467B3AF-CFDB-4E27-AF21-12A0347F3E0A}"/>
          </ac:spMkLst>
        </pc:spChg>
        <pc:spChg chg="mod">
          <ac:chgData name="Kuah,Chung W.C." userId="33fa94a7-bdad-4115-a008-2673ebd59e5a" providerId="ADAL" clId="{22DD9D83-51C1-4697-809B-AFFF94777C67}" dt="2020-01-06T12:37:47.426" v="2772" actId="1036"/>
          <ac:spMkLst>
            <pc:docMk/>
            <pc:sldMk cId="2379328554" sldId="365"/>
            <ac:spMk id="15" creationId="{BAE81115-1422-4AD6-99A4-D7B1BCD55884}"/>
          </ac:spMkLst>
        </pc:spChg>
        <pc:spChg chg="mod">
          <ac:chgData name="Kuah,Chung W.C." userId="33fa94a7-bdad-4115-a008-2673ebd59e5a" providerId="ADAL" clId="{22DD9D83-51C1-4697-809B-AFFF94777C67}" dt="2020-01-06T12:36:50.625" v="2734" actId="1076"/>
          <ac:spMkLst>
            <pc:docMk/>
            <pc:sldMk cId="2379328554" sldId="365"/>
            <ac:spMk id="16" creationId="{F9DEA128-276E-43CB-82CC-CF5132F2861F}"/>
          </ac:spMkLst>
        </pc:spChg>
        <pc:spChg chg="mod">
          <ac:chgData name="Kuah,Chung W.C." userId="33fa94a7-bdad-4115-a008-2673ebd59e5a" providerId="ADAL" clId="{22DD9D83-51C1-4697-809B-AFFF94777C67}" dt="2020-01-06T12:37:36.236" v="2770" actId="14100"/>
          <ac:spMkLst>
            <pc:docMk/>
            <pc:sldMk cId="2379328554" sldId="365"/>
            <ac:spMk id="17" creationId="{4FE75151-5346-47B2-B5F2-798F29705034}"/>
          </ac:spMkLst>
        </pc:spChg>
      </pc:sldChg>
      <pc:sldChg chg="modSp add del">
        <pc:chgData name="Kuah,Chung W.C." userId="33fa94a7-bdad-4115-a008-2673ebd59e5a" providerId="ADAL" clId="{22DD9D83-51C1-4697-809B-AFFF94777C67}" dt="2020-01-06T12:38:44.357" v="2795" actId="47"/>
        <pc:sldMkLst>
          <pc:docMk/>
          <pc:sldMk cId="2379288917" sldId="366"/>
        </pc:sldMkLst>
        <pc:spChg chg="mod">
          <ac:chgData name="Kuah,Chung W.C." userId="33fa94a7-bdad-4115-a008-2673ebd59e5a" providerId="ADAL" clId="{22DD9D83-51C1-4697-809B-AFFF94777C67}" dt="2020-01-06T12:38:26.426" v="2792" actId="20577"/>
          <ac:spMkLst>
            <pc:docMk/>
            <pc:sldMk cId="2379288917" sldId="366"/>
            <ac:spMk id="5" creationId="{DA13FD9A-F080-424D-8693-A31F30A90B1A}"/>
          </ac:spMkLst>
        </pc:spChg>
        <pc:spChg chg="mod">
          <ac:chgData name="Kuah,Chung W.C." userId="33fa94a7-bdad-4115-a008-2673ebd59e5a" providerId="ADAL" clId="{22DD9D83-51C1-4697-809B-AFFF94777C67}" dt="2020-01-06T12:38:18.256" v="2784" actId="20577"/>
          <ac:spMkLst>
            <pc:docMk/>
            <pc:sldMk cId="2379288917" sldId="366"/>
            <ac:spMk id="8" creationId="{3E024EB2-DDA6-495E-8896-88EABF59BC49}"/>
          </ac:spMkLst>
        </pc:spChg>
      </pc:sldChg>
      <pc:sldChg chg="addSp delSp modSp add delAnim modAnim modNotesTx">
        <pc:chgData name="Kuah,Chung W.C." userId="33fa94a7-bdad-4115-a008-2673ebd59e5a" providerId="ADAL" clId="{22DD9D83-51C1-4697-809B-AFFF94777C67}" dt="2020-02-17T07:41:11.540" v="11911"/>
        <pc:sldMkLst>
          <pc:docMk/>
          <pc:sldMk cId="2871948461" sldId="366"/>
        </pc:sldMkLst>
        <pc:spChg chg="mod">
          <ac:chgData name="Kuah,Chung W.C." userId="33fa94a7-bdad-4115-a008-2673ebd59e5a" providerId="ADAL" clId="{22DD9D83-51C1-4697-809B-AFFF94777C67}" dt="2020-02-13T15:02:24.678" v="11268" actId="14100"/>
          <ac:spMkLst>
            <pc:docMk/>
            <pc:sldMk cId="2871948461" sldId="366"/>
            <ac:spMk id="2" creationId="{17D61DB9-6F6D-40CD-81C0-676E186A82AD}"/>
          </ac:spMkLst>
        </pc:spChg>
        <pc:spChg chg="del mod">
          <ac:chgData name="Kuah,Chung W.C." userId="33fa94a7-bdad-4115-a008-2673ebd59e5a" providerId="ADAL" clId="{22DD9D83-51C1-4697-809B-AFFF94777C67}" dt="2020-01-06T12:44:41.256" v="3205" actId="478"/>
          <ac:spMkLst>
            <pc:docMk/>
            <pc:sldMk cId="2871948461" sldId="366"/>
            <ac:spMk id="3" creationId="{4E53E839-E901-4141-8826-3EC1AFAAEBEB}"/>
          </ac:spMkLst>
        </pc:spChg>
        <pc:spChg chg="mod">
          <ac:chgData name="Kuah,Chung W.C." userId="33fa94a7-bdad-4115-a008-2673ebd59e5a" providerId="ADAL" clId="{22DD9D83-51C1-4697-809B-AFFF94777C67}" dt="2020-01-06T13:15:06.835" v="4961" actId="6549"/>
          <ac:spMkLst>
            <pc:docMk/>
            <pc:sldMk cId="2871948461" sldId="366"/>
            <ac:spMk id="5" creationId="{DA13FD9A-F080-424D-8693-A31F30A90B1A}"/>
          </ac:spMkLst>
        </pc:spChg>
        <pc:spChg chg="del mod topLvl">
          <ac:chgData name="Kuah,Chung W.C." userId="33fa94a7-bdad-4115-a008-2673ebd59e5a" providerId="ADAL" clId="{22DD9D83-51C1-4697-809B-AFFF94777C67}" dt="2020-02-13T15:07:54.661" v="11440" actId="478"/>
          <ac:spMkLst>
            <pc:docMk/>
            <pc:sldMk cId="2871948461" sldId="366"/>
            <ac:spMk id="7" creationId="{8467B3AF-CFDB-4E27-AF21-12A0347F3E0A}"/>
          </ac:spMkLst>
        </pc:spChg>
        <pc:spChg chg="mod">
          <ac:chgData name="Kuah,Chung W.C." userId="33fa94a7-bdad-4115-a008-2673ebd59e5a" providerId="ADAL" clId="{22DD9D83-51C1-4697-809B-AFFF94777C67}" dt="2020-01-06T12:44:47.506" v="3206" actId="164"/>
          <ac:spMkLst>
            <pc:docMk/>
            <pc:sldMk cId="2871948461" sldId="366"/>
            <ac:spMk id="8" creationId="{3E024EB2-DDA6-495E-8896-88EABF59BC49}"/>
          </ac:spMkLst>
        </pc:spChg>
        <pc:spChg chg="del mod topLvl">
          <ac:chgData name="Kuah,Chung W.C." userId="33fa94a7-bdad-4115-a008-2673ebd59e5a" providerId="ADAL" clId="{22DD9D83-51C1-4697-809B-AFFF94777C67}" dt="2020-02-13T15:07:57.058" v="11442" actId="478"/>
          <ac:spMkLst>
            <pc:docMk/>
            <pc:sldMk cId="2871948461" sldId="366"/>
            <ac:spMk id="9" creationId="{78FA5BF7-A222-48FA-B124-1DEC79915426}"/>
          </ac:spMkLst>
        </pc:spChg>
        <pc:spChg chg="add mod">
          <ac:chgData name="Kuah,Chung W.C." userId="33fa94a7-bdad-4115-a008-2673ebd59e5a" providerId="ADAL" clId="{22DD9D83-51C1-4697-809B-AFFF94777C67}" dt="2020-01-06T12:55:27.947" v="3715" actId="1076"/>
          <ac:spMkLst>
            <pc:docMk/>
            <pc:sldMk cId="2871948461" sldId="366"/>
            <ac:spMk id="10" creationId="{09EC5703-682B-4759-9E42-7BD4E82977DD}"/>
          </ac:spMkLst>
        </pc:spChg>
        <pc:spChg chg="del">
          <ac:chgData name="Kuah,Chung W.C." userId="33fa94a7-bdad-4115-a008-2673ebd59e5a" providerId="ADAL" clId="{22DD9D83-51C1-4697-809B-AFFF94777C67}" dt="2020-01-06T12:42:07.115" v="3068" actId="478"/>
          <ac:spMkLst>
            <pc:docMk/>
            <pc:sldMk cId="2871948461" sldId="366"/>
            <ac:spMk id="15" creationId="{BAE81115-1422-4AD6-99A4-D7B1BCD55884}"/>
          </ac:spMkLst>
        </pc:spChg>
        <pc:spChg chg="del">
          <ac:chgData name="Kuah,Chung W.C." userId="33fa94a7-bdad-4115-a008-2673ebd59e5a" providerId="ADAL" clId="{22DD9D83-51C1-4697-809B-AFFF94777C67}" dt="2020-01-06T12:42:08.456" v="3069" actId="478"/>
          <ac:spMkLst>
            <pc:docMk/>
            <pc:sldMk cId="2871948461" sldId="366"/>
            <ac:spMk id="16" creationId="{F9DEA128-276E-43CB-82CC-CF5132F2861F}"/>
          </ac:spMkLst>
        </pc:spChg>
        <pc:spChg chg="del topLvl">
          <ac:chgData name="Kuah,Chung W.C." userId="33fa94a7-bdad-4115-a008-2673ebd59e5a" providerId="ADAL" clId="{22DD9D83-51C1-4697-809B-AFFF94777C67}" dt="2020-01-06T12:44:25.096" v="3193" actId="478"/>
          <ac:spMkLst>
            <pc:docMk/>
            <pc:sldMk cId="2871948461" sldId="366"/>
            <ac:spMk id="17" creationId="{4FE75151-5346-47B2-B5F2-798F29705034}"/>
          </ac:spMkLst>
        </pc:spChg>
        <pc:spChg chg="del topLvl">
          <ac:chgData name="Kuah,Chung W.C." userId="33fa94a7-bdad-4115-a008-2673ebd59e5a" providerId="ADAL" clId="{22DD9D83-51C1-4697-809B-AFFF94777C67}" dt="2020-01-06T12:44:26.110" v="3194" actId="478"/>
          <ac:spMkLst>
            <pc:docMk/>
            <pc:sldMk cId="2871948461" sldId="366"/>
            <ac:spMk id="18" creationId="{8941F9E5-8095-4BB4-9820-A462E494B148}"/>
          </ac:spMkLst>
        </pc:spChg>
        <pc:spChg chg="add mod">
          <ac:chgData name="Kuah,Chung W.C." userId="33fa94a7-bdad-4115-a008-2673ebd59e5a" providerId="ADAL" clId="{22DD9D83-51C1-4697-809B-AFFF94777C67}" dt="2020-01-06T12:55:27.947" v="3715" actId="1076"/>
          <ac:spMkLst>
            <pc:docMk/>
            <pc:sldMk cId="2871948461" sldId="366"/>
            <ac:spMk id="20" creationId="{B998556A-36F4-4F07-A6FD-2FB18644EDB2}"/>
          </ac:spMkLst>
        </pc:spChg>
        <pc:spChg chg="del">
          <ac:chgData name="Kuah,Chung W.C." userId="33fa94a7-bdad-4115-a008-2673ebd59e5a" providerId="ADAL" clId="{22DD9D83-51C1-4697-809B-AFFF94777C67}" dt="2020-01-06T12:38:48.626" v="2797" actId="478"/>
          <ac:spMkLst>
            <pc:docMk/>
            <pc:sldMk cId="2871948461" sldId="366"/>
            <ac:spMk id="23" creationId="{64AE6818-7103-4B7A-A23F-5EABFC8744DB}"/>
          </ac:spMkLst>
        </pc:spChg>
        <pc:spChg chg="add mod">
          <ac:chgData name="Kuah,Chung W.C." userId="33fa94a7-bdad-4115-a008-2673ebd59e5a" providerId="ADAL" clId="{22DD9D83-51C1-4697-809B-AFFF94777C67}" dt="2020-01-06T12:55:27.947" v="3715" actId="1076"/>
          <ac:spMkLst>
            <pc:docMk/>
            <pc:sldMk cId="2871948461" sldId="366"/>
            <ac:spMk id="24" creationId="{20961DD2-5F66-457A-8BCA-0B4466E05F06}"/>
          </ac:spMkLst>
        </pc:spChg>
        <pc:spChg chg="add mod">
          <ac:chgData name="Kuah,Chung W.C." userId="33fa94a7-bdad-4115-a008-2673ebd59e5a" providerId="ADAL" clId="{22DD9D83-51C1-4697-809B-AFFF94777C67}" dt="2020-01-06T12:55:27.947" v="3715" actId="1076"/>
          <ac:spMkLst>
            <pc:docMk/>
            <pc:sldMk cId="2871948461" sldId="366"/>
            <ac:spMk id="26" creationId="{AE2149A9-DB41-4315-9BC5-1BEC009837F6}"/>
          </ac:spMkLst>
        </pc:spChg>
        <pc:spChg chg="add mod">
          <ac:chgData name="Kuah,Chung W.C." userId="33fa94a7-bdad-4115-a008-2673ebd59e5a" providerId="ADAL" clId="{22DD9D83-51C1-4697-809B-AFFF94777C67}" dt="2020-01-06T12:55:27.947" v="3715" actId="1076"/>
          <ac:spMkLst>
            <pc:docMk/>
            <pc:sldMk cId="2871948461" sldId="366"/>
            <ac:spMk id="27" creationId="{244C17CF-A0A9-4510-8759-8D6FAC8F00C0}"/>
          </ac:spMkLst>
        </pc:spChg>
        <pc:spChg chg="add mod">
          <ac:chgData name="Kuah,Chung W.C." userId="33fa94a7-bdad-4115-a008-2673ebd59e5a" providerId="ADAL" clId="{22DD9D83-51C1-4697-809B-AFFF94777C67}" dt="2020-01-06T12:55:27.947" v="3715" actId="1076"/>
          <ac:spMkLst>
            <pc:docMk/>
            <pc:sldMk cId="2871948461" sldId="366"/>
            <ac:spMk id="28" creationId="{FD8C63C9-7F6E-467C-8EEC-1652E5E421B0}"/>
          </ac:spMkLst>
        </pc:spChg>
        <pc:spChg chg="mod">
          <ac:chgData name="Kuah,Chung W.C." userId="33fa94a7-bdad-4115-a008-2673ebd59e5a" providerId="ADAL" clId="{22DD9D83-51C1-4697-809B-AFFF94777C67}" dt="2020-02-16T19:16:17.288" v="11770" actId="20577"/>
          <ac:spMkLst>
            <pc:docMk/>
            <pc:sldMk cId="2871948461" sldId="366"/>
            <ac:spMk id="31" creationId="{6A0C60CC-760F-4304-91B5-F2363FDF0F97}"/>
          </ac:spMkLst>
        </pc:spChg>
        <pc:spChg chg="mod">
          <ac:chgData name="Kuah,Chung W.C." userId="33fa94a7-bdad-4115-a008-2673ebd59e5a" providerId="ADAL" clId="{22DD9D83-51C1-4697-809B-AFFF94777C67}" dt="2020-02-17T07:40:46.057" v="11904" actId="20577"/>
          <ac:spMkLst>
            <pc:docMk/>
            <pc:sldMk cId="2871948461" sldId="366"/>
            <ac:spMk id="34" creationId="{96216DCC-1035-4648-9967-BA6CEED34A9E}"/>
          </ac:spMkLst>
        </pc:spChg>
        <pc:spChg chg="add del mod">
          <ac:chgData name="Kuah,Chung W.C." userId="33fa94a7-bdad-4115-a008-2673ebd59e5a" providerId="ADAL" clId="{22DD9D83-51C1-4697-809B-AFFF94777C67}" dt="2020-01-06T12:52:53.176" v="3577" actId="478"/>
          <ac:spMkLst>
            <pc:docMk/>
            <pc:sldMk cId="2871948461" sldId="366"/>
            <ac:spMk id="34" creationId="{BBD78FAB-994A-4BCC-B7B2-2C1231B69458}"/>
          </ac:spMkLst>
        </pc:spChg>
        <pc:spChg chg="add del mod">
          <ac:chgData name="Kuah,Chung W.C." userId="33fa94a7-bdad-4115-a008-2673ebd59e5a" providerId="ADAL" clId="{22DD9D83-51C1-4697-809B-AFFF94777C67}" dt="2020-01-06T13:01:18.466" v="4195" actId="478"/>
          <ac:spMkLst>
            <pc:docMk/>
            <pc:sldMk cId="2871948461" sldId="366"/>
            <ac:spMk id="37" creationId="{0BE68663-689A-4AE6-82C2-B5674398A857}"/>
          </ac:spMkLst>
        </pc:spChg>
        <pc:spChg chg="add del mod">
          <ac:chgData name="Kuah,Chung W.C." userId="33fa94a7-bdad-4115-a008-2673ebd59e5a" providerId="ADAL" clId="{22DD9D83-51C1-4697-809B-AFFF94777C67}" dt="2020-01-06T13:01:16.746" v="4194" actId="478"/>
          <ac:spMkLst>
            <pc:docMk/>
            <pc:sldMk cId="2871948461" sldId="366"/>
            <ac:spMk id="38" creationId="{73A5A074-1DE5-48EB-9D9C-DADFDB8082D8}"/>
          </ac:spMkLst>
        </pc:spChg>
        <pc:grpChg chg="add del mod">
          <ac:chgData name="Kuah,Chung W.C." userId="33fa94a7-bdad-4115-a008-2673ebd59e5a" providerId="ADAL" clId="{22DD9D83-51C1-4697-809B-AFFF94777C67}" dt="2020-02-13T15:07:50.411" v="11437" actId="478"/>
          <ac:grpSpMkLst>
            <pc:docMk/>
            <pc:sldMk cId="2871948461" sldId="366"/>
            <ac:grpSpMk id="6" creationId="{C8644CCA-467B-4153-B107-868E03D341F9}"/>
          </ac:grpSpMkLst>
        </pc:grpChg>
        <pc:grpChg chg="add del">
          <ac:chgData name="Kuah,Chung W.C." userId="33fa94a7-bdad-4115-a008-2673ebd59e5a" providerId="ADAL" clId="{22DD9D83-51C1-4697-809B-AFFF94777C67}" dt="2020-02-13T15:07:52.376" v="11439"/>
          <ac:grpSpMkLst>
            <pc:docMk/>
            <pc:sldMk cId="2871948461" sldId="366"/>
            <ac:grpSpMk id="17" creationId="{80C3135C-EE83-4432-91F5-4E8D4200E057}"/>
          </ac:grpSpMkLst>
        </pc:grpChg>
        <pc:grpChg chg="del mod">
          <ac:chgData name="Kuah,Chung W.C." userId="33fa94a7-bdad-4115-a008-2673ebd59e5a" providerId="ADAL" clId="{22DD9D83-51C1-4697-809B-AFFF94777C67}" dt="2020-02-13T15:07:54.661" v="11440" actId="478"/>
          <ac:grpSpMkLst>
            <pc:docMk/>
            <pc:sldMk cId="2871948461" sldId="366"/>
            <ac:grpSpMk id="21" creationId="{3CA2EE2D-B976-49B9-B994-8C243721F2A5}"/>
          </ac:grpSpMkLst>
        </pc:grpChg>
        <pc:grpChg chg="del">
          <ac:chgData name="Kuah,Chung W.C." userId="33fa94a7-bdad-4115-a008-2673ebd59e5a" providerId="ADAL" clId="{22DD9D83-51C1-4697-809B-AFFF94777C67}" dt="2020-01-06T12:44:25.096" v="3193" actId="478"/>
          <ac:grpSpMkLst>
            <pc:docMk/>
            <pc:sldMk cId="2871948461" sldId="366"/>
            <ac:grpSpMk id="22" creationId="{79500B67-E843-4CB3-9A0D-9EF9BCF27B81}"/>
          </ac:grpSpMkLst>
        </pc:grpChg>
        <pc:grpChg chg="add del">
          <ac:chgData name="Kuah,Chung W.C." userId="33fa94a7-bdad-4115-a008-2673ebd59e5a" providerId="ADAL" clId="{22DD9D83-51C1-4697-809B-AFFF94777C67}" dt="2020-02-13T15:07:52.376" v="11439"/>
          <ac:grpSpMkLst>
            <pc:docMk/>
            <pc:sldMk cId="2871948461" sldId="366"/>
            <ac:grpSpMk id="22" creationId="{D262695D-0CAF-4676-BE99-32549FA3FC99}"/>
          </ac:grpSpMkLst>
        </pc:grpChg>
        <pc:grpChg chg="add">
          <ac:chgData name="Kuah,Chung W.C." userId="33fa94a7-bdad-4115-a008-2673ebd59e5a" providerId="ADAL" clId="{22DD9D83-51C1-4697-809B-AFFF94777C67}" dt="2020-02-13T15:07:57.933" v="11443"/>
          <ac:grpSpMkLst>
            <pc:docMk/>
            <pc:sldMk cId="2871948461" sldId="366"/>
            <ac:grpSpMk id="30" creationId="{5D300C8C-5AA7-4FD7-8EC1-46882BC0B9C7}"/>
          </ac:grpSpMkLst>
        </pc:grpChg>
        <pc:grpChg chg="add">
          <ac:chgData name="Kuah,Chung W.C." userId="33fa94a7-bdad-4115-a008-2673ebd59e5a" providerId="ADAL" clId="{22DD9D83-51C1-4697-809B-AFFF94777C67}" dt="2020-02-13T15:07:57.933" v="11443"/>
          <ac:grpSpMkLst>
            <pc:docMk/>
            <pc:sldMk cId="2871948461" sldId="366"/>
            <ac:grpSpMk id="33" creationId="{DB4ECB2A-84A7-4A93-A6E1-A754ABA8807E}"/>
          </ac:grpSpMkLst>
        </pc:grpChg>
        <pc:cxnChg chg="del">
          <ac:chgData name="Kuah,Chung W.C." userId="33fa94a7-bdad-4115-a008-2673ebd59e5a" providerId="ADAL" clId="{22DD9D83-51C1-4697-809B-AFFF94777C67}" dt="2020-01-06T12:42:04.705" v="3066" actId="478"/>
          <ac:cxnSpMkLst>
            <pc:docMk/>
            <pc:sldMk cId="2871948461" sldId="366"/>
            <ac:cxnSpMk id="11" creationId="{AC0CD0FB-D153-445A-91AA-B04AD12EAC3F}"/>
          </ac:cxnSpMkLst>
        </pc:cxnChg>
        <pc:cxnChg chg="add del mod">
          <ac:chgData name="Kuah,Chung W.C." userId="33fa94a7-bdad-4115-a008-2673ebd59e5a" providerId="ADAL" clId="{22DD9D83-51C1-4697-809B-AFFF94777C67}" dt="2020-02-13T15:07:55.554" v="11441" actId="478"/>
          <ac:cxnSpMkLst>
            <pc:docMk/>
            <pc:sldMk cId="2871948461" sldId="366"/>
            <ac:cxnSpMk id="13" creationId="{40057762-4D62-4175-9373-A310266AE196}"/>
          </ac:cxnSpMkLst>
        </pc:cxnChg>
        <pc:cxnChg chg="del">
          <ac:chgData name="Kuah,Chung W.C." userId="33fa94a7-bdad-4115-a008-2673ebd59e5a" providerId="ADAL" clId="{22DD9D83-51C1-4697-809B-AFFF94777C67}" dt="2020-01-06T12:42:05.556" v="3067" actId="478"/>
          <ac:cxnSpMkLst>
            <pc:docMk/>
            <pc:sldMk cId="2871948461" sldId="366"/>
            <ac:cxnSpMk id="19" creationId="{A450B7F6-1442-43C4-8B6A-64877DF1DFEE}"/>
          </ac:cxnSpMkLst>
        </pc:cxnChg>
        <pc:cxnChg chg="add del">
          <ac:chgData name="Kuah,Chung W.C." userId="33fa94a7-bdad-4115-a008-2673ebd59e5a" providerId="ADAL" clId="{22DD9D83-51C1-4697-809B-AFFF94777C67}" dt="2020-01-06T12:45:26.497" v="3215" actId="478"/>
          <ac:cxnSpMkLst>
            <pc:docMk/>
            <pc:sldMk cId="2871948461" sldId="366"/>
            <ac:cxnSpMk id="25" creationId="{CB3B4134-39C2-41DF-93F5-ABE3AB04E595}"/>
          </ac:cxnSpMkLst>
        </pc:cxnChg>
        <pc:cxnChg chg="add del">
          <ac:chgData name="Kuah,Chung W.C." userId="33fa94a7-bdad-4115-a008-2673ebd59e5a" providerId="ADAL" clId="{22DD9D83-51C1-4697-809B-AFFF94777C67}" dt="2020-02-13T15:07:52.376" v="11439"/>
          <ac:cxnSpMkLst>
            <pc:docMk/>
            <pc:sldMk cId="2871948461" sldId="366"/>
            <ac:cxnSpMk id="29" creationId="{CAEF06B4-925B-40C0-830D-BEC78516976E}"/>
          </ac:cxnSpMkLst>
        </pc:cxnChg>
        <pc:cxnChg chg="add">
          <ac:chgData name="Kuah,Chung W.C." userId="33fa94a7-bdad-4115-a008-2673ebd59e5a" providerId="ADAL" clId="{22DD9D83-51C1-4697-809B-AFFF94777C67}" dt="2020-02-13T15:07:57.933" v="11443"/>
          <ac:cxnSpMkLst>
            <pc:docMk/>
            <pc:sldMk cId="2871948461" sldId="366"/>
            <ac:cxnSpMk id="36" creationId="{3982A643-6160-4CFD-A3CE-CD02B3B04879}"/>
          </ac:cxnSpMkLst>
        </pc:cxnChg>
      </pc:sldChg>
      <pc:sldChg chg="delSp modSp add ord modAnim">
        <pc:chgData name="Kuah,Chung W.C." userId="33fa94a7-bdad-4115-a008-2673ebd59e5a" providerId="ADAL" clId="{22DD9D83-51C1-4697-809B-AFFF94777C67}" dt="2020-02-17T07:39:38.289" v="11875"/>
        <pc:sldMkLst>
          <pc:docMk/>
          <pc:sldMk cId="353121871" sldId="367"/>
        </pc:sldMkLst>
        <pc:spChg chg="mod">
          <ac:chgData name="Kuah,Chung W.C." userId="33fa94a7-bdad-4115-a008-2673ebd59e5a" providerId="ADAL" clId="{22DD9D83-51C1-4697-809B-AFFF94777C67}" dt="2020-02-16T19:16:27.150" v="11777" actId="20577"/>
          <ac:spMkLst>
            <pc:docMk/>
            <pc:sldMk cId="353121871" sldId="367"/>
            <ac:spMk id="5" creationId="{DA13FD9A-F080-424D-8693-A31F30A90B1A}"/>
          </ac:spMkLst>
        </pc:spChg>
        <pc:spChg chg="mod">
          <ac:chgData name="Kuah,Chung W.C." userId="33fa94a7-bdad-4115-a008-2673ebd59e5a" providerId="ADAL" clId="{22DD9D83-51C1-4697-809B-AFFF94777C67}" dt="2020-02-16T19:16:30.885" v="11780" actId="20577"/>
          <ac:spMkLst>
            <pc:docMk/>
            <pc:sldMk cId="353121871" sldId="367"/>
            <ac:spMk id="7" creationId="{8467B3AF-CFDB-4E27-AF21-12A0347F3E0A}"/>
          </ac:spMkLst>
        </pc:spChg>
        <pc:spChg chg="del">
          <ac:chgData name="Kuah,Chung W.C." userId="33fa94a7-bdad-4115-a008-2673ebd59e5a" providerId="ADAL" clId="{22DD9D83-51C1-4697-809B-AFFF94777C67}" dt="2020-01-06T12:50:37.966" v="3401" actId="478"/>
          <ac:spMkLst>
            <pc:docMk/>
            <pc:sldMk cId="353121871" sldId="367"/>
            <ac:spMk id="34" creationId="{BBD78FAB-994A-4BCC-B7B2-2C1231B69458}"/>
          </ac:spMkLst>
        </pc:spChg>
        <pc:grpChg chg="mod">
          <ac:chgData name="Kuah,Chung W.C." userId="33fa94a7-bdad-4115-a008-2673ebd59e5a" providerId="ADAL" clId="{22DD9D83-51C1-4697-809B-AFFF94777C67}" dt="2020-02-13T15:00:53.735" v="11241" actId="14100"/>
          <ac:grpSpMkLst>
            <pc:docMk/>
            <pc:sldMk cId="353121871" sldId="367"/>
            <ac:grpSpMk id="6" creationId="{C8644CCA-467B-4153-B107-868E03D341F9}"/>
          </ac:grpSpMkLst>
        </pc:grpChg>
        <pc:cxnChg chg="mod">
          <ac:chgData name="Kuah,Chung W.C." userId="33fa94a7-bdad-4115-a008-2673ebd59e5a" providerId="ADAL" clId="{22DD9D83-51C1-4697-809B-AFFF94777C67}" dt="2020-02-13T15:07:41.190" v="11436" actId="14100"/>
          <ac:cxnSpMkLst>
            <pc:docMk/>
            <pc:sldMk cId="353121871" sldId="367"/>
            <ac:cxnSpMk id="13" creationId="{40057762-4D62-4175-9373-A310266AE196}"/>
          </ac:cxnSpMkLst>
        </pc:cxnChg>
      </pc:sldChg>
      <pc:sldChg chg="add del">
        <pc:chgData name="Kuah,Chung W.C." userId="33fa94a7-bdad-4115-a008-2673ebd59e5a" providerId="ADAL" clId="{22DD9D83-51C1-4697-809B-AFFF94777C67}" dt="2020-01-06T12:57:48.256" v="4035" actId="47"/>
        <pc:sldMkLst>
          <pc:docMk/>
          <pc:sldMk cId="3312814785" sldId="368"/>
        </pc:sldMkLst>
      </pc:sldChg>
      <pc:sldChg chg="addSp delSp modSp add modAnim modNotesTx">
        <pc:chgData name="Kuah,Chung W.C." userId="33fa94a7-bdad-4115-a008-2673ebd59e5a" providerId="ADAL" clId="{22DD9D83-51C1-4697-809B-AFFF94777C67}" dt="2020-02-17T07:41:47.718" v="11917"/>
        <pc:sldMkLst>
          <pc:docMk/>
          <pc:sldMk cId="4111202192" sldId="368"/>
        </pc:sldMkLst>
        <pc:spChg chg="mod">
          <ac:chgData name="Kuah,Chung W.C." userId="33fa94a7-bdad-4115-a008-2673ebd59e5a" providerId="ADAL" clId="{22DD9D83-51C1-4697-809B-AFFF94777C67}" dt="2020-02-13T15:02:31.468" v="11271" actId="14100"/>
          <ac:spMkLst>
            <pc:docMk/>
            <pc:sldMk cId="4111202192" sldId="368"/>
            <ac:spMk id="2" creationId="{17D61DB9-6F6D-40CD-81C0-676E186A82AD}"/>
          </ac:spMkLst>
        </pc:spChg>
        <pc:spChg chg="mod">
          <ac:chgData name="Kuah,Chung W.C." userId="33fa94a7-bdad-4115-a008-2673ebd59e5a" providerId="ADAL" clId="{22DD9D83-51C1-4697-809B-AFFF94777C67}" dt="2020-01-06T13:15:02.299" v="4960" actId="6549"/>
          <ac:spMkLst>
            <pc:docMk/>
            <pc:sldMk cId="4111202192" sldId="368"/>
            <ac:spMk id="5" creationId="{DA13FD9A-F080-424D-8693-A31F30A90B1A}"/>
          </ac:spMkLst>
        </pc:spChg>
        <pc:spChg chg="del">
          <ac:chgData name="Kuah,Chung W.C." userId="33fa94a7-bdad-4115-a008-2673ebd59e5a" providerId="ADAL" clId="{22DD9D83-51C1-4697-809B-AFFF94777C67}" dt="2020-01-06T13:00:13.636" v="4175" actId="478"/>
          <ac:spMkLst>
            <pc:docMk/>
            <pc:sldMk cId="4111202192" sldId="368"/>
            <ac:spMk id="10" creationId="{09EC5703-682B-4759-9E42-7BD4E82977DD}"/>
          </ac:spMkLst>
        </pc:spChg>
        <pc:spChg chg="mod">
          <ac:chgData name="Kuah,Chung W.C." userId="33fa94a7-bdad-4115-a008-2673ebd59e5a" providerId="ADAL" clId="{22DD9D83-51C1-4697-809B-AFFF94777C67}" dt="2020-02-13T15:08:33.594" v="11461" actId="1076"/>
          <ac:spMkLst>
            <pc:docMk/>
            <pc:sldMk cId="4111202192" sldId="368"/>
            <ac:spMk id="19" creationId="{67D6EBE3-AF8A-4388-A336-46789D5F9F12}"/>
          </ac:spMkLst>
        </pc:spChg>
        <pc:spChg chg="del">
          <ac:chgData name="Kuah,Chung W.C." userId="33fa94a7-bdad-4115-a008-2673ebd59e5a" providerId="ADAL" clId="{22DD9D83-51C1-4697-809B-AFFF94777C67}" dt="2020-01-06T13:00:12.945" v="4174" actId="478"/>
          <ac:spMkLst>
            <pc:docMk/>
            <pc:sldMk cId="4111202192" sldId="368"/>
            <ac:spMk id="20" creationId="{B998556A-36F4-4F07-A6FD-2FB18644EDB2}"/>
          </ac:spMkLst>
        </pc:spChg>
        <pc:spChg chg="del">
          <ac:chgData name="Kuah,Chung W.C." userId="33fa94a7-bdad-4115-a008-2673ebd59e5a" providerId="ADAL" clId="{22DD9D83-51C1-4697-809B-AFFF94777C67}" dt="2020-01-06T13:00:11.946" v="4173" actId="478"/>
          <ac:spMkLst>
            <pc:docMk/>
            <pc:sldMk cId="4111202192" sldId="368"/>
            <ac:spMk id="24" creationId="{20961DD2-5F66-457A-8BCA-0B4466E05F06}"/>
          </ac:spMkLst>
        </pc:spChg>
        <pc:spChg chg="mod">
          <ac:chgData name="Kuah,Chung W.C." userId="33fa94a7-bdad-4115-a008-2673ebd59e5a" providerId="ADAL" clId="{22DD9D83-51C1-4697-809B-AFFF94777C67}" dt="2020-02-17T07:41:20.734" v="11912" actId="115"/>
          <ac:spMkLst>
            <pc:docMk/>
            <pc:sldMk cId="4111202192" sldId="368"/>
            <ac:spMk id="24" creationId="{3FAA5F3C-E55A-4919-9E94-0872A1136760}"/>
          </ac:spMkLst>
        </pc:spChg>
        <pc:spChg chg="del">
          <ac:chgData name="Kuah,Chung W.C." userId="33fa94a7-bdad-4115-a008-2673ebd59e5a" providerId="ADAL" clId="{22DD9D83-51C1-4697-809B-AFFF94777C67}" dt="2020-01-06T13:00:18.913" v="4177" actId="478"/>
          <ac:spMkLst>
            <pc:docMk/>
            <pc:sldMk cId="4111202192" sldId="368"/>
            <ac:spMk id="26" creationId="{AE2149A9-DB41-4315-9BC5-1BEC009837F6}"/>
          </ac:spMkLst>
        </pc:spChg>
        <pc:spChg chg="del">
          <ac:chgData name="Kuah,Chung W.C." userId="33fa94a7-bdad-4115-a008-2673ebd59e5a" providerId="ADAL" clId="{22DD9D83-51C1-4697-809B-AFFF94777C67}" dt="2020-01-06T13:00:16.335" v="4176" actId="478"/>
          <ac:spMkLst>
            <pc:docMk/>
            <pc:sldMk cId="4111202192" sldId="368"/>
            <ac:spMk id="27" creationId="{244C17CF-A0A9-4510-8759-8D6FAC8F00C0}"/>
          </ac:spMkLst>
        </pc:spChg>
        <pc:spChg chg="mod">
          <ac:chgData name="Kuah,Chung W.C." userId="33fa94a7-bdad-4115-a008-2673ebd59e5a" providerId="ADAL" clId="{22DD9D83-51C1-4697-809B-AFFF94777C67}" dt="2020-02-17T07:41:26.496" v="11913" actId="115"/>
          <ac:spMkLst>
            <pc:docMk/>
            <pc:sldMk cId="4111202192" sldId="368"/>
            <ac:spMk id="28" creationId="{DD57998D-7E07-4F49-8592-D6A9061228B3}"/>
          </ac:spMkLst>
        </pc:spChg>
        <pc:spChg chg="del">
          <ac:chgData name="Kuah,Chung W.C." userId="33fa94a7-bdad-4115-a008-2673ebd59e5a" providerId="ADAL" clId="{22DD9D83-51C1-4697-809B-AFFF94777C67}" dt="2020-01-06T13:00:19.641" v="4178" actId="478"/>
          <ac:spMkLst>
            <pc:docMk/>
            <pc:sldMk cId="4111202192" sldId="368"/>
            <ac:spMk id="28" creationId="{FD8C63C9-7F6E-467C-8EEC-1652E5E421B0}"/>
          </ac:spMkLst>
        </pc:spChg>
        <pc:spChg chg="mod">
          <ac:chgData name="Kuah,Chung W.C." userId="33fa94a7-bdad-4115-a008-2673ebd59e5a" providerId="ADAL" clId="{22DD9D83-51C1-4697-809B-AFFF94777C67}" dt="2020-01-06T13:00:43.046" v="4185" actId="1076"/>
          <ac:spMkLst>
            <pc:docMk/>
            <pc:sldMk cId="4111202192" sldId="368"/>
            <ac:spMk id="38" creationId="{73A5A074-1DE5-48EB-9D9C-DADFDB8082D8}"/>
          </ac:spMkLst>
        </pc:spChg>
        <pc:grpChg chg="add del">
          <ac:chgData name="Kuah,Chung W.C." userId="33fa94a7-bdad-4115-a008-2673ebd59e5a" providerId="ADAL" clId="{22DD9D83-51C1-4697-809B-AFFF94777C67}" dt="2020-02-13T15:09:10.875" v="11473" actId="478"/>
          <ac:grpSpMkLst>
            <pc:docMk/>
            <pc:sldMk cId="4111202192" sldId="368"/>
            <ac:grpSpMk id="6" creationId="{C8644CCA-467B-4153-B107-868E03D341F9}"/>
          </ac:grpSpMkLst>
        </pc:grpChg>
        <pc:grpChg chg="add del mod">
          <ac:chgData name="Kuah,Chung W.C." userId="33fa94a7-bdad-4115-a008-2673ebd59e5a" providerId="ADAL" clId="{22DD9D83-51C1-4697-809B-AFFF94777C67}" dt="2020-02-13T15:09:00.911" v="11470"/>
          <ac:grpSpMkLst>
            <pc:docMk/>
            <pc:sldMk cId="4111202192" sldId="368"/>
            <ac:grpSpMk id="15" creationId="{857F6974-0549-4F87-A41E-CF826F3CB485}"/>
          </ac:grpSpMkLst>
        </pc:grpChg>
        <pc:grpChg chg="add del mod">
          <ac:chgData name="Kuah,Chung W.C." userId="33fa94a7-bdad-4115-a008-2673ebd59e5a" providerId="ADAL" clId="{22DD9D83-51C1-4697-809B-AFFF94777C67}" dt="2020-02-13T15:09:00.911" v="11470"/>
          <ac:grpSpMkLst>
            <pc:docMk/>
            <pc:sldMk cId="4111202192" sldId="368"/>
            <ac:grpSpMk id="18" creationId="{C41CCB86-2AC0-4911-8D02-7915CE885A06}"/>
          </ac:grpSpMkLst>
        </pc:grpChg>
        <pc:grpChg chg="add del">
          <ac:chgData name="Kuah,Chung W.C." userId="33fa94a7-bdad-4115-a008-2673ebd59e5a" providerId="ADAL" clId="{22DD9D83-51C1-4697-809B-AFFF94777C67}" dt="2020-02-13T15:09:09.261" v="11472" actId="478"/>
          <ac:grpSpMkLst>
            <pc:docMk/>
            <pc:sldMk cId="4111202192" sldId="368"/>
            <ac:grpSpMk id="21" creationId="{3CA2EE2D-B976-49B9-B994-8C243721F2A5}"/>
          </ac:grpSpMkLst>
        </pc:grpChg>
        <pc:grpChg chg="add">
          <ac:chgData name="Kuah,Chung W.C." userId="33fa94a7-bdad-4115-a008-2673ebd59e5a" providerId="ADAL" clId="{22DD9D83-51C1-4697-809B-AFFF94777C67}" dt="2020-02-13T15:09:11.851" v="11474"/>
          <ac:grpSpMkLst>
            <pc:docMk/>
            <pc:sldMk cId="4111202192" sldId="368"/>
            <ac:grpSpMk id="23" creationId="{BA8BEF67-A8B7-457F-A76E-8EA453BF5814}"/>
          </ac:grpSpMkLst>
        </pc:grpChg>
        <pc:grpChg chg="add">
          <ac:chgData name="Kuah,Chung W.C." userId="33fa94a7-bdad-4115-a008-2673ebd59e5a" providerId="ADAL" clId="{22DD9D83-51C1-4697-809B-AFFF94777C67}" dt="2020-02-13T15:09:11.851" v="11474"/>
          <ac:grpSpMkLst>
            <pc:docMk/>
            <pc:sldMk cId="4111202192" sldId="368"/>
            <ac:grpSpMk id="27" creationId="{8C2AAC84-0196-4535-9088-FB8D722944CB}"/>
          </ac:grpSpMkLst>
        </pc:grpChg>
        <pc:cxnChg chg="mod ord">
          <ac:chgData name="Kuah,Chung W.C." userId="33fa94a7-bdad-4115-a008-2673ebd59e5a" providerId="ADAL" clId="{22DD9D83-51C1-4697-809B-AFFF94777C67}" dt="2020-02-13T15:09:51.997" v="11521" actId="166"/>
          <ac:cxnSpMkLst>
            <pc:docMk/>
            <pc:sldMk cId="4111202192" sldId="368"/>
            <ac:cxnSpMk id="13" creationId="{40057762-4D62-4175-9373-A310266AE196}"/>
          </ac:cxnSpMkLst>
        </pc:cxnChg>
        <pc:cxnChg chg="add mod ord">
          <ac:chgData name="Kuah,Chung W.C." userId="33fa94a7-bdad-4115-a008-2673ebd59e5a" providerId="ADAL" clId="{22DD9D83-51C1-4697-809B-AFFF94777C67}" dt="2020-02-13T15:09:47.182" v="11520" actId="14100"/>
          <ac:cxnSpMkLst>
            <pc:docMk/>
            <pc:sldMk cId="4111202192" sldId="368"/>
            <ac:cxnSpMk id="22" creationId="{11BB90F6-90DC-41A8-9256-10E819DE66D0}"/>
          </ac:cxnSpMkLst>
        </pc:cxnChg>
        <pc:cxnChg chg="add mod ord">
          <ac:chgData name="Kuah,Chung W.C." userId="33fa94a7-bdad-4115-a008-2673ebd59e5a" providerId="ADAL" clId="{22DD9D83-51C1-4697-809B-AFFF94777C67}" dt="2020-02-13T15:09:57.937" v="11523" actId="14100"/>
          <ac:cxnSpMkLst>
            <pc:docMk/>
            <pc:sldMk cId="4111202192" sldId="368"/>
            <ac:cxnSpMk id="25" creationId="{84EF7D04-25C2-4EAC-9B9B-F82F63876AA7}"/>
          </ac:cxnSpMkLst>
        </pc:cxnChg>
      </pc:sldChg>
      <pc:sldChg chg="addSp delSp modSp add delAnim modNotesTx">
        <pc:chgData name="Kuah,Chung W.C." userId="33fa94a7-bdad-4115-a008-2673ebd59e5a" providerId="ADAL" clId="{22DD9D83-51C1-4697-809B-AFFF94777C67}" dt="2020-02-13T15:04:09.744" v="11390" actId="20577"/>
        <pc:sldMkLst>
          <pc:docMk/>
          <pc:sldMk cId="3814067837" sldId="369"/>
        </pc:sldMkLst>
        <pc:spChg chg="mod">
          <ac:chgData name="Kuah,Chung W.C." userId="33fa94a7-bdad-4115-a008-2673ebd59e5a" providerId="ADAL" clId="{22DD9D83-51C1-4697-809B-AFFF94777C67}" dt="2020-01-06T13:27:53.865" v="5617" actId="20577"/>
          <ac:spMkLst>
            <pc:docMk/>
            <pc:sldMk cId="3814067837" sldId="369"/>
            <ac:spMk id="2" creationId="{17D61DB9-6F6D-40CD-81C0-676E186A82AD}"/>
          </ac:spMkLst>
        </pc:spChg>
        <pc:spChg chg="add mod">
          <ac:chgData name="Kuah,Chung W.C." userId="33fa94a7-bdad-4115-a008-2673ebd59e5a" providerId="ADAL" clId="{22DD9D83-51C1-4697-809B-AFFF94777C67}" dt="2020-02-13T15:04:09.744" v="11390" actId="20577"/>
          <ac:spMkLst>
            <pc:docMk/>
            <pc:sldMk cId="3814067837" sldId="369"/>
            <ac:spMk id="3" creationId="{35C88E7A-9615-4365-AD9C-D72CA013BC9E}"/>
          </ac:spMkLst>
        </pc:spChg>
        <pc:spChg chg="add mod">
          <ac:chgData name="Kuah,Chung W.C." userId="33fa94a7-bdad-4115-a008-2673ebd59e5a" providerId="ADAL" clId="{22DD9D83-51C1-4697-809B-AFFF94777C67}" dt="2020-01-06T13:26:34.384" v="5603" actId="693"/>
          <ac:spMkLst>
            <pc:docMk/>
            <pc:sldMk cId="3814067837" sldId="369"/>
            <ac:spMk id="16" creationId="{D39CAE79-8804-4C9A-B113-2A6A68F14F84}"/>
          </ac:spMkLst>
        </pc:spChg>
        <pc:spChg chg="del">
          <ac:chgData name="Kuah,Chung W.C." userId="33fa94a7-bdad-4115-a008-2673ebd59e5a" providerId="ADAL" clId="{22DD9D83-51C1-4697-809B-AFFF94777C67}" dt="2020-01-06T13:20:00.426" v="5481" actId="478"/>
          <ac:spMkLst>
            <pc:docMk/>
            <pc:sldMk cId="3814067837" sldId="369"/>
            <ac:spMk id="37" creationId="{0BE68663-689A-4AE6-82C2-B5674398A857}"/>
          </ac:spMkLst>
        </pc:spChg>
        <pc:spChg chg="del">
          <ac:chgData name="Kuah,Chung W.C." userId="33fa94a7-bdad-4115-a008-2673ebd59e5a" providerId="ADAL" clId="{22DD9D83-51C1-4697-809B-AFFF94777C67}" dt="2020-01-06T13:20:00.426" v="5481" actId="478"/>
          <ac:spMkLst>
            <pc:docMk/>
            <pc:sldMk cId="3814067837" sldId="369"/>
            <ac:spMk id="38" creationId="{73A5A074-1DE5-48EB-9D9C-DADFDB8082D8}"/>
          </ac:spMkLst>
        </pc:spChg>
        <pc:grpChg chg="del">
          <ac:chgData name="Kuah,Chung W.C." userId="33fa94a7-bdad-4115-a008-2673ebd59e5a" providerId="ADAL" clId="{22DD9D83-51C1-4697-809B-AFFF94777C67}" dt="2020-01-06T13:20:00.426" v="5481" actId="478"/>
          <ac:grpSpMkLst>
            <pc:docMk/>
            <pc:sldMk cId="3814067837" sldId="369"/>
            <ac:grpSpMk id="6" creationId="{C8644CCA-467B-4153-B107-868E03D341F9}"/>
          </ac:grpSpMkLst>
        </pc:grpChg>
        <pc:grpChg chg="del">
          <ac:chgData name="Kuah,Chung W.C." userId="33fa94a7-bdad-4115-a008-2673ebd59e5a" providerId="ADAL" clId="{22DD9D83-51C1-4697-809B-AFFF94777C67}" dt="2020-01-06T13:20:00.426" v="5481" actId="478"/>
          <ac:grpSpMkLst>
            <pc:docMk/>
            <pc:sldMk cId="3814067837" sldId="369"/>
            <ac:grpSpMk id="21" creationId="{3CA2EE2D-B976-49B9-B994-8C243721F2A5}"/>
          </ac:grpSpMkLst>
        </pc:grpChg>
        <pc:cxnChg chg="del mod">
          <ac:chgData name="Kuah,Chung W.C." userId="33fa94a7-bdad-4115-a008-2673ebd59e5a" providerId="ADAL" clId="{22DD9D83-51C1-4697-809B-AFFF94777C67}" dt="2020-01-06T13:20:00.426" v="5481" actId="478"/>
          <ac:cxnSpMkLst>
            <pc:docMk/>
            <pc:sldMk cId="3814067837" sldId="369"/>
            <ac:cxnSpMk id="13" creationId="{40057762-4D62-4175-9373-A310266AE196}"/>
          </ac:cxnSpMkLst>
        </pc:cxnChg>
        <pc:cxnChg chg="del mod">
          <ac:chgData name="Kuah,Chung W.C." userId="33fa94a7-bdad-4115-a008-2673ebd59e5a" providerId="ADAL" clId="{22DD9D83-51C1-4697-809B-AFFF94777C67}" dt="2020-01-06T13:20:00.426" v="5481" actId="478"/>
          <ac:cxnSpMkLst>
            <pc:docMk/>
            <pc:sldMk cId="3814067837" sldId="369"/>
            <ac:cxnSpMk id="22" creationId="{11BB90F6-90DC-41A8-9256-10E819DE66D0}"/>
          </ac:cxnSpMkLst>
        </pc:cxnChg>
        <pc:cxnChg chg="del mod">
          <ac:chgData name="Kuah,Chung W.C." userId="33fa94a7-bdad-4115-a008-2673ebd59e5a" providerId="ADAL" clId="{22DD9D83-51C1-4697-809B-AFFF94777C67}" dt="2020-01-06T13:20:00.426" v="5481" actId="478"/>
          <ac:cxnSpMkLst>
            <pc:docMk/>
            <pc:sldMk cId="3814067837" sldId="369"/>
            <ac:cxnSpMk id="25" creationId="{84EF7D04-25C2-4EAC-9B9B-F82F63876AA7}"/>
          </ac:cxnSpMkLst>
        </pc:cxnChg>
      </pc:sldChg>
      <pc:sldChg chg="addSp delSp modSp add ord delAnim modAnim modNotesTx">
        <pc:chgData name="Kuah,Chung W.C." userId="33fa94a7-bdad-4115-a008-2673ebd59e5a" providerId="ADAL" clId="{22DD9D83-51C1-4697-809B-AFFF94777C67}" dt="2020-02-17T10:40:23.197" v="12100" actId="20577"/>
        <pc:sldMkLst>
          <pc:docMk/>
          <pc:sldMk cId="4106004170" sldId="370"/>
        </pc:sldMkLst>
        <pc:spChg chg="mod">
          <ac:chgData name="Kuah,Chung W.C." userId="33fa94a7-bdad-4115-a008-2673ebd59e5a" providerId="ADAL" clId="{22DD9D83-51C1-4697-809B-AFFF94777C67}" dt="2020-01-21T15:48:46.076" v="9504" actId="20577"/>
          <ac:spMkLst>
            <pc:docMk/>
            <pc:sldMk cId="4106004170" sldId="370"/>
            <ac:spMk id="2" creationId="{17D61DB9-6F6D-40CD-81C0-676E186A82AD}"/>
          </ac:spMkLst>
        </pc:spChg>
        <pc:spChg chg="mod">
          <ac:chgData name="Kuah,Chung W.C." userId="33fa94a7-bdad-4115-a008-2673ebd59e5a" providerId="ADAL" clId="{22DD9D83-51C1-4697-809B-AFFF94777C67}" dt="2020-02-17T10:40:23.197" v="12100" actId="20577"/>
          <ac:spMkLst>
            <pc:docMk/>
            <pc:sldMk cId="4106004170" sldId="370"/>
            <ac:spMk id="3" creationId="{4E53E839-E901-4141-8826-3EC1AFAAEBEB}"/>
          </ac:spMkLst>
        </pc:spChg>
        <pc:spChg chg="add del mod">
          <ac:chgData name="Kuah,Chung W.C." userId="33fa94a7-bdad-4115-a008-2673ebd59e5a" providerId="ADAL" clId="{22DD9D83-51C1-4697-809B-AFFF94777C67}" dt="2020-01-21T15:48:41.553" v="9501" actId="478"/>
          <ac:spMkLst>
            <pc:docMk/>
            <pc:sldMk cId="4106004170" sldId="370"/>
            <ac:spMk id="8" creationId="{615136A1-9A98-49A3-9462-697BE924DFF6}"/>
          </ac:spMkLst>
        </pc:spChg>
        <pc:spChg chg="add del mod">
          <ac:chgData name="Kuah,Chung W.C." userId="33fa94a7-bdad-4115-a008-2673ebd59e5a" providerId="ADAL" clId="{22DD9D83-51C1-4697-809B-AFFF94777C67}" dt="2020-01-06T14:02:48.896" v="7343" actId="478"/>
          <ac:spMkLst>
            <pc:docMk/>
            <pc:sldMk cId="4106004170" sldId="370"/>
            <ac:spMk id="8" creationId="{85F40218-82CC-4BCC-B8E9-C7A15626DE4E}"/>
          </ac:spMkLst>
        </pc:spChg>
        <pc:spChg chg="add del mod">
          <ac:chgData name="Kuah,Chung W.C." userId="33fa94a7-bdad-4115-a008-2673ebd59e5a" providerId="ADAL" clId="{22DD9D83-51C1-4697-809B-AFFF94777C67}" dt="2020-01-21T15:58:42.997" v="10009" actId="478"/>
          <ac:spMkLst>
            <pc:docMk/>
            <pc:sldMk cId="4106004170" sldId="370"/>
            <ac:spMk id="9" creationId="{9FB696DE-A3EC-4D1A-ABF3-DA35566ADF30}"/>
          </ac:spMkLst>
        </pc:spChg>
        <pc:picChg chg="add mod modCrop">
          <ac:chgData name="Kuah,Chung W.C." userId="33fa94a7-bdad-4115-a008-2673ebd59e5a" providerId="ADAL" clId="{22DD9D83-51C1-4697-809B-AFFF94777C67}" dt="2020-01-21T16:03:32.092" v="10291" actId="1076"/>
          <ac:picMkLst>
            <pc:docMk/>
            <pc:sldMk cId="4106004170" sldId="370"/>
            <ac:picMk id="5" creationId="{D49491CA-E825-4599-A80D-86189EF51211}"/>
          </ac:picMkLst>
        </pc:picChg>
        <pc:picChg chg="add mod modCrop">
          <ac:chgData name="Kuah,Chung W.C." userId="33fa94a7-bdad-4115-a008-2673ebd59e5a" providerId="ADAL" clId="{22DD9D83-51C1-4697-809B-AFFF94777C67}" dt="2020-01-21T15:49:38.941" v="9528" actId="1076"/>
          <ac:picMkLst>
            <pc:docMk/>
            <pc:sldMk cId="4106004170" sldId="370"/>
            <ac:picMk id="6" creationId="{2856BE85-7BD3-4035-986D-32CCD89AF3D9}"/>
          </ac:picMkLst>
        </pc:picChg>
        <pc:picChg chg="add mod modCrop">
          <ac:chgData name="Kuah,Chung W.C." userId="33fa94a7-bdad-4115-a008-2673ebd59e5a" providerId="ADAL" clId="{22DD9D83-51C1-4697-809B-AFFF94777C67}" dt="2020-01-21T15:49:40.149" v="9529" actId="1076"/>
          <ac:picMkLst>
            <pc:docMk/>
            <pc:sldMk cId="4106004170" sldId="370"/>
            <ac:picMk id="7" creationId="{7AF03C4C-D957-4343-8350-3107551487E6}"/>
          </ac:picMkLst>
        </pc:picChg>
        <pc:cxnChg chg="add mod">
          <ac:chgData name="Kuah,Chung W.C." userId="33fa94a7-bdad-4115-a008-2673ebd59e5a" providerId="ADAL" clId="{22DD9D83-51C1-4697-809B-AFFF94777C67}" dt="2020-01-21T15:58:48.519" v="10011" actId="14100"/>
          <ac:cxnSpMkLst>
            <pc:docMk/>
            <pc:sldMk cId="4106004170" sldId="370"/>
            <ac:cxnSpMk id="11" creationId="{FBB45F63-E904-4DFB-9FB5-45E219368AED}"/>
          </ac:cxnSpMkLst>
        </pc:cxnChg>
        <pc:cxnChg chg="add mod">
          <ac:chgData name="Kuah,Chung W.C." userId="33fa94a7-bdad-4115-a008-2673ebd59e5a" providerId="ADAL" clId="{22DD9D83-51C1-4697-809B-AFFF94777C67}" dt="2020-01-21T15:58:53.631" v="10014" actId="14100"/>
          <ac:cxnSpMkLst>
            <pc:docMk/>
            <pc:sldMk cId="4106004170" sldId="370"/>
            <ac:cxnSpMk id="13" creationId="{8BE85FF8-8EFD-471A-B8B5-59463F3FA397}"/>
          </ac:cxnSpMkLst>
        </pc:cxnChg>
        <pc:cxnChg chg="add mod">
          <ac:chgData name="Kuah,Chung W.C." userId="33fa94a7-bdad-4115-a008-2673ebd59e5a" providerId="ADAL" clId="{22DD9D83-51C1-4697-809B-AFFF94777C67}" dt="2020-01-21T16:03:34.986" v="10292" actId="14100"/>
          <ac:cxnSpMkLst>
            <pc:docMk/>
            <pc:sldMk cId="4106004170" sldId="370"/>
            <ac:cxnSpMk id="16" creationId="{D1AA592D-3619-471D-BEDF-2B3269F70787}"/>
          </ac:cxnSpMkLst>
        </pc:cxnChg>
      </pc:sldChg>
      <pc:sldChg chg="addSp delSp modSp add ord delAnim modAnim modNotesTx">
        <pc:chgData name="Kuah,Chung W.C." userId="33fa94a7-bdad-4115-a008-2673ebd59e5a" providerId="ADAL" clId="{22DD9D83-51C1-4697-809B-AFFF94777C67}" dt="2020-02-16T19:18:51.619" v="11785"/>
        <pc:sldMkLst>
          <pc:docMk/>
          <pc:sldMk cId="3696402117" sldId="371"/>
        </pc:sldMkLst>
        <pc:spChg chg="add del mod">
          <ac:chgData name="Kuah,Chung W.C." userId="33fa94a7-bdad-4115-a008-2673ebd59e5a" providerId="ADAL" clId="{22DD9D83-51C1-4697-809B-AFFF94777C67}" dt="2020-02-13T15:12:04.421" v="11587" actId="478"/>
          <ac:spMkLst>
            <pc:docMk/>
            <pc:sldMk cId="3696402117" sldId="371"/>
            <ac:spMk id="2" creationId="{026217C6-BCEA-4785-AC02-C4B6FA672F39}"/>
          </ac:spMkLst>
        </pc:spChg>
        <pc:spChg chg="mod">
          <ac:chgData name="Kuah,Chung W.C." userId="33fa94a7-bdad-4115-a008-2673ebd59e5a" providerId="ADAL" clId="{22DD9D83-51C1-4697-809B-AFFF94777C67}" dt="2020-01-06T14:21:42.254" v="8193" actId="20577"/>
          <ac:spMkLst>
            <pc:docMk/>
            <pc:sldMk cId="3696402117" sldId="371"/>
            <ac:spMk id="3" creationId="{F3F3DE11-1DAE-46B7-A620-EA037E19A03C}"/>
          </ac:spMkLst>
        </pc:spChg>
        <pc:spChg chg="add del mod">
          <ac:chgData name="Kuah,Chung W.C." userId="33fa94a7-bdad-4115-a008-2673ebd59e5a" providerId="ADAL" clId="{22DD9D83-51C1-4697-809B-AFFF94777C67}" dt="2020-02-13T15:12:04.421" v="11587" actId="478"/>
          <ac:spMkLst>
            <pc:docMk/>
            <pc:sldMk cId="3696402117" sldId="371"/>
            <ac:spMk id="6" creationId="{B0EC2250-B63D-4C21-9159-22E2BDE6D878}"/>
          </ac:spMkLst>
        </pc:spChg>
        <pc:spChg chg="del topLvl">
          <ac:chgData name="Kuah,Chung W.C." userId="33fa94a7-bdad-4115-a008-2673ebd59e5a" providerId="ADAL" clId="{22DD9D83-51C1-4697-809B-AFFF94777C67}" dt="2020-02-13T15:12:02.297" v="11585" actId="478"/>
          <ac:spMkLst>
            <pc:docMk/>
            <pc:sldMk cId="3696402117" sldId="371"/>
            <ac:spMk id="11" creationId="{C2908ECE-C41E-4647-A813-106E7D715B1A}"/>
          </ac:spMkLst>
        </pc:spChg>
        <pc:spChg chg="del topLvl">
          <ac:chgData name="Kuah,Chung W.C." userId="33fa94a7-bdad-4115-a008-2673ebd59e5a" providerId="ADAL" clId="{22DD9D83-51C1-4697-809B-AFFF94777C67}" dt="2020-02-13T15:12:07.175" v="11588" actId="478"/>
          <ac:spMkLst>
            <pc:docMk/>
            <pc:sldMk cId="3696402117" sldId="371"/>
            <ac:spMk id="12" creationId="{8F89C6DC-E217-4A0B-B29C-8C451B866A87}"/>
          </ac:spMkLst>
        </pc:spChg>
        <pc:spChg chg="mod">
          <ac:chgData name="Kuah,Chung W.C." userId="33fa94a7-bdad-4115-a008-2673ebd59e5a" providerId="ADAL" clId="{22DD9D83-51C1-4697-809B-AFFF94777C67}" dt="2020-01-06T14:19:48.715" v="8103" actId="20577"/>
          <ac:spMkLst>
            <pc:docMk/>
            <pc:sldMk cId="3696402117" sldId="371"/>
            <ac:spMk id="15" creationId="{7127894B-0C32-4B7A-9FFB-1E4B59884829}"/>
          </ac:spMkLst>
        </pc:spChg>
        <pc:spChg chg="mod">
          <ac:chgData name="Kuah,Chung W.C." userId="33fa94a7-bdad-4115-a008-2673ebd59e5a" providerId="ADAL" clId="{22DD9D83-51C1-4697-809B-AFFF94777C67}" dt="2020-02-13T15:12:17.379" v="11593" actId="20577"/>
          <ac:spMkLst>
            <pc:docMk/>
            <pc:sldMk cId="3696402117" sldId="371"/>
            <ac:spMk id="22" creationId="{D2350203-F34F-400C-B0E9-5567073F8FC5}"/>
          </ac:spMkLst>
        </pc:spChg>
        <pc:grpChg chg="del">
          <ac:chgData name="Kuah,Chung W.C." userId="33fa94a7-bdad-4115-a008-2673ebd59e5a" providerId="ADAL" clId="{22DD9D83-51C1-4697-809B-AFFF94777C67}" dt="2020-02-13T15:12:09.550" v="11589" actId="478"/>
          <ac:grpSpMkLst>
            <pc:docMk/>
            <pc:sldMk cId="3696402117" sldId="371"/>
            <ac:grpSpMk id="7" creationId="{0F4BBAA6-3CEE-42E1-8D1D-295518F99826}"/>
          </ac:grpSpMkLst>
        </pc:grpChg>
        <pc:grpChg chg="del">
          <ac:chgData name="Kuah,Chung W.C." userId="33fa94a7-bdad-4115-a008-2673ebd59e5a" providerId="ADAL" clId="{22DD9D83-51C1-4697-809B-AFFF94777C67}" dt="2020-02-13T15:12:02.297" v="11585" actId="478"/>
          <ac:grpSpMkLst>
            <pc:docMk/>
            <pc:sldMk cId="3696402117" sldId="371"/>
            <ac:grpSpMk id="10" creationId="{7E575D36-C80C-4D6B-86FA-60B3E28955DC}"/>
          </ac:grpSpMkLst>
        </pc:grpChg>
        <pc:grpChg chg="add">
          <ac:chgData name="Kuah,Chung W.C." userId="33fa94a7-bdad-4115-a008-2673ebd59e5a" providerId="ADAL" clId="{22DD9D83-51C1-4697-809B-AFFF94777C67}" dt="2020-02-13T15:12:10.446" v="11590"/>
          <ac:grpSpMkLst>
            <pc:docMk/>
            <pc:sldMk cId="3696402117" sldId="371"/>
            <ac:grpSpMk id="16" creationId="{64830168-E559-4AC7-B74A-C9E934727B65}"/>
          </ac:grpSpMkLst>
        </pc:grpChg>
        <pc:grpChg chg="add">
          <ac:chgData name="Kuah,Chung W.C." userId="33fa94a7-bdad-4115-a008-2673ebd59e5a" providerId="ADAL" clId="{22DD9D83-51C1-4697-809B-AFFF94777C67}" dt="2020-02-13T15:12:10.446" v="11590"/>
          <ac:grpSpMkLst>
            <pc:docMk/>
            <pc:sldMk cId="3696402117" sldId="371"/>
            <ac:grpSpMk id="21" creationId="{601C86FA-F970-4DF2-A77C-C231ECA36133}"/>
          </ac:grpSpMkLst>
        </pc:grpChg>
        <pc:cxnChg chg="mod">
          <ac:chgData name="Kuah,Chung W.C." userId="33fa94a7-bdad-4115-a008-2673ebd59e5a" providerId="ADAL" clId="{22DD9D83-51C1-4697-809B-AFFF94777C67}" dt="2020-01-06T14:19:30.820" v="8035" actId="14100"/>
          <ac:cxnSpMkLst>
            <pc:docMk/>
            <pc:sldMk cId="3696402117" sldId="371"/>
            <ac:cxnSpMk id="17" creationId="{ED336738-9421-4DDF-B2F1-4FAEB5EFE92B}"/>
          </ac:cxnSpMkLst>
        </pc:cxnChg>
        <pc:cxnChg chg="mod">
          <ac:chgData name="Kuah,Chung W.C." userId="33fa94a7-bdad-4115-a008-2673ebd59e5a" providerId="ADAL" clId="{22DD9D83-51C1-4697-809B-AFFF94777C67}" dt="2020-01-06T14:19:33.891" v="8036" actId="14100"/>
          <ac:cxnSpMkLst>
            <pc:docMk/>
            <pc:sldMk cId="3696402117" sldId="371"/>
            <ac:cxnSpMk id="18" creationId="{D47775F9-5931-41C1-A216-7BA1B5829B42}"/>
          </ac:cxnSpMkLst>
        </pc:cxnChg>
      </pc:sldChg>
      <pc:sldChg chg="addSp delSp modSp add ord delAnim modAnim">
        <pc:chgData name="Kuah,Chung W.C." userId="33fa94a7-bdad-4115-a008-2673ebd59e5a" providerId="ADAL" clId="{22DD9D83-51C1-4697-809B-AFFF94777C67}" dt="2020-02-17T07:42:05.625" v="11918"/>
        <pc:sldMkLst>
          <pc:docMk/>
          <pc:sldMk cId="3959444795" sldId="372"/>
        </pc:sldMkLst>
        <pc:spChg chg="mod">
          <ac:chgData name="Kuah,Chung W.C." userId="33fa94a7-bdad-4115-a008-2673ebd59e5a" providerId="ADAL" clId="{22DD9D83-51C1-4697-809B-AFFF94777C67}" dt="2020-01-06T14:19:01.726" v="8009" actId="20577"/>
          <ac:spMkLst>
            <pc:docMk/>
            <pc:sldMk cId="3959444795" sldId="372"/>
            <ac:spMk id="2" creationId="{026217C6-BCEA-4785-AC02-C4B6FA672F39}"/>
          </ac:spMkLst>
        </pc:spChg>
        <pc:spChg chg="mod">
          <ac:chgData name="Kuah,Chung W.C." userId="33fa94a7-bdad-4115-a008-2673ebd59e5a" providerId="ADAL" clId="{22DD9D83-51C1-4697-809B-AFFF94777C67}" dt="2020-01-06T14:20:32.147" v="8154" actId="20577"/>
          <ac:spMkLst>
            <pc:docMk/>
            <pc:sldMk cId="3959444795" sldId="372"/>
            <ac:spMk id="3" creationId="{F3F3DE11-1DAE-46B7-A620-EA037E19A03C}"/>
          </ac:spMkLst>
        </pc:spChg>
        <pc:spChg chg="del topLvl">
          <ac:chgData name="Kuah,Chung W.C." userId="33fa94a7-bdad-4115-a008-2673ebd59e5a" providerId="ADAL" clId="{22DD9D83-51C1-4697-809B-AFFF94777C67}" dt="2020-02-13T15:10:39.330" v="11554" actId="478"/>
          <ac:spMkLst>
            <pc:docMk/>
            <pc:sldMk cId="3959444795" sldId="372"/>
            <ac:spMk id="8" creationId="{944FAB30-2970-428D-84BB-433705CBEE6B}"/>
          </ac:spMkLst>
        </pc:spChg>
        <pc:spChg chg="del topLvl">
          <ac:chgData name="Kuah,Chung W.C." userId="33fa94a7-bdad-4115-a008-2673ebd59e5a" providerId="ADAL" clId="{22DD9D83-51C1-4697-809B-AFFF94777C67}" dt="2020-02-13T15:10:41.812" v="11555" actId="478"/>
          <ac:spMkLst>
            <pc:docMk/>
            <pc:sldMk cId="3959444795" sldId="372"/>
            <ac:spMk id="9" creationId="{10CDC48E-A248-4BDA-920C-0777C603E90D}"/>
          </ac:spMkLst>
        </pc:spChg>
        <pc:spChg chg="del topLvl">
          <ac:chgData name="Kuah,Chung W.C." userId="33fa94a7-bdad-4115-a008-2673ebd59e5a" providerId="ADAL" clId="{22DD9D83-51C1-4697-809B-AFFF94777C67}" dt="2020-02-13T15:11:09.434" v="11563" actId="478"/>
          <ac:spMkLst>
            <pc:docMk/>
            <pc:sldMk cId="3959444795" sldId="372"/>
            <ac:spMk id="11" creationId="{C2908ECE-C41E-4647-A813-106E7D715B1A}"/>
          </ac:spMkLst>
        </pc:spChg>
        <pc:spChg chg="del topLvl">
          <ac:chgData name="Kuah,Chung W.C." userId="33fa94a7-bdad-4115-a008-2673ebd59e5a" providerId="ADAL" clId="{22DD9D83-51C1-4697-809B-AFFF94777C67}" dt="2020-02-13T15:11:11.802" v="11564" actId="478"/>
          <ac:spMkLst>
            <pc:docMk/>
            <pc:sldMk cId="3959444795" sldId="372"/>
            <ac:spMk id="12" creationId="{8F89C6DC-E217-4A0B-B29C-8C451B866A87}"/>
          </ac:spMkLst>
        </pc:spChg>
        <pc:spChg chg="mod">
          <ac:chgData name="Kuah,Chung W.C." userId="33fa94a7-bdad-4115-a008-2673ebd59e5a" providerId="ADAL" clId="{22DD9D83-51C1-4697-809B-AFFF94777C67}" dt="2020-01-23T14:49:03.941" v="10664" actId="6549"/>
          <ac:spMkLst>
            <pc:docMk/>
            <pc:sldMk cId="3959444795" sldId="372"/>
            <ac:spMk id="15" creationId="{7127894B-0C32-4B7A-9FFB-1E4B59884829}"/>
          </ac:spMkLst>
        </pc:spChg>
        <pc:spChg chg="mod">
          <ac:chgData name="Kuah,Chung W.C." userId="33fa94a7-bdad-4115-a008-2673ebd59e5a" providerId="ADAL" clId="{22DD9D83-51C1-4697-809B-AFFF94777C67}" dt="2020-02-13T15:11:48.184" v="11583" actId="14100"/>
          <ac:spMkLst>
            <pc:docMk/>
            <pc:sldMk cId="3959444795" sldId="372"/>
            <ac:spMk id="16" creationId="{B71A4435-925D-4883-BF16-418A3492EF1F}"/>
          </ac:spMkLst>
        </pc:spChg>
        <pc:spChg chg="mod">
          <ac:chgData name="Kuah,Chung W.C." userId="33fa94a7-bdad-4115-a008-2673ebd59e5a" providerId="ADAL" clId="{22DD9D83-51C1-4697-809B-AFFF94777C67}" dt="2020-02-13T15:12:22.135" v="11596" actId="20577"/>
          <ac:spMkLst>
            <pc:docMk/>
            <pc:sldMk cId="3959444795" sldId="372"/>
            <ac:spMk id="21" creationId="{D9CC13E9-2265-4BB1-B41A-BF5A12589EE8}"/>
          </ac:spMkLst>
        </pc:spChg>
        <pc:grpChg chg="del">
          <ac:chgData name="Kuah,Chung W.C." userId="33fa94a7-bdad-4115-a008-2673ebd59e5a" providerId="ADAL" clId="{22DD9D83-51C1-4697-809B-AFFF94777C67}" dt="2020-02-13T15:10:39.330" v="11554" actId="478"/>
          <ac:grpSpMkLst>
            <pc:docMk/>
            <pc:sldMk cId="3959444795" sldId="372"/>
            <ac:grpSpMk id="7" creationId="{0F4BBAA6-3CEE-42E1-8D1D-295518F99826}"/>
          </ac:grpSpMkLst>
        </pc:grpChg>
        <pc:grpChg chg="del">
          <ac:chgData name="Kuah,Chung W.C." userId="33fa94a7-bdad-4115-a008-2673ebd59e5a" providerId="ADAL" clId="{22DD9D83-51C1-4697-809B-AFFF94777C67}" dt="2020-02-13T15:11:09.434" v="11563" actId="478"/>
          <ac:grpSpMkLst>
            <pc:docMk/>
            <pc:sldMk cId="3959444795" sldId="372"/>
            <ac:grpSpMk id="10" creationId="{7E575D36-C80C-4D6B-86FA-60B3E28955DC}"/>
          </ac:grpSpMkLst>
        </pc:grpChg>
        <pc:grpChg chg="add mod">
          <ac:chgData name="Kuah,Chung W.C." userId="33fa94a7-bdad-4115-a008-2673ebd59e5a" providerId="ADAL" clId="{22DD9D83-51C1-4697-809B-AFFF94777C67}" dt="2020-02-13T15:10:48.586" v="11557" actId="1076"/>
          <ac:grpSpMkLst>
            <pc:docMk/>
            <pc:sldMk cId="3959444795" sldId="372"/>
            <ac:grpSpMk id="14" creationId="{D29EC707-6040-44AF-8B54-5B2F3BA70526}"/>
          </ac:grpSpMkLst>
        </pc:grpChg>
        <pc:grpChg chg="add mod">
          <ac:chgData name="Kuah,Chung W.C." userId="33fa94a7-bdad-4115-a008-2673ebd59e5a" providerId="ADAL" clId="{22DD9D83-51C1-4697-809B-AFFF94777C67}" dt="2020-02-13T15:11:15.824" v="11566" actId="1076"/>
          <ac:grpSpMkLst>
            <pc:docMk/>
            <pc:sldMk cId="3959444795" sldId="372"/>
            <ac:grpSpMk id="20" creationId="{0B72C229-5226-4B40-B72B-BDA50C3A0259}"/>
          </ac:grpSpMkLst>
        </pc:grpChg>
        <pc:cxnChg chg="mod">
          <ac:chgData name="Kuah,Chung W.C." userId="33fa94a7-bdad-4115-a008-2673ebd59e5a" providerId="ADAL" clId="{22DD9D83-51C1-4697-809B-AFFF94777C67}" dt="2020-01-09T13:30:44.719" v="9390" actId="14100"/>
          <ac:cxnSpMkLst>
            <pc:docMk/>
            <pc:sldMk cId="3959444795" sldId="372"/>
            <ac:cxnSpMk id="17" creationId="{ED336738-9421-4DDF-B2F1-4FAEB5EFE92B}"/>
          </ac:cxnSpMkLst>
        </pc:cxnChg>
        <pc:cxnChg chg="mod">
          <ac:chgData name="Kuah,Chung W.C." userId="33fa94a7-bdad-4115-a008-2673ebd59e5a" providerId="ADAL" clId="{22DD9D83-51C1-4697-809B-AFFF94777C67}" dt="2020-01-09T13:30:41.647" v="9389" actId="14100"/>
          <ac:cxnSpMkLst>
            <pc:docMk/>
            <pc:sldMk cId="3959444795" sldId="372"/>
            <ac:cxnSpMk id="18" creationId="{D47775F9-5931-41C1-A216-7BA1B5829B42}"/>
          </ac:cxnSpMkLst>
        </pc:cxnChg>
      </pc:sldChg>
      <pc:sldChg chg="addSp delSp modSp add delAnim modAnim modNotesTx">
        <pc:chgData name="Kuah,Chung W.C." userId="33fa94a7-bdad-4115-a008-2673ebd59e5a" providerId="ADAL" clId="{22DD9D83-51C1-4697-809B-AFFF94777C67}" dt="2020-02-17T08:33:34.650" v="11926" actId="20577"/>
        <pc:sldMkLst>
          <pc:docMk/>
          <pc:sldMk cId="3981553886" sldId="373"/>
        </pc:sldMkLst>
        <pc:spChg chg="mod">
          <ac:chgData name="Kuah,Chung W.C." userId="33fa94a7-bdad-4115-a008-2673ebd59e5a" providerId="ADAL" clId="{22DD9D83-51C1-4697-809B-AFFF94777C67}" dt="2020-01-06T14:20:48.041" v="8162" actId="20577"/>
          <ac:spMkLst>
            <pc:docMk/>
            <pc:sldMk cId="3981553886" sldId="373"/>
            <ac:spMk id="2" creationId="{026217C6-BCEA-4785-AC02-C4B6FA672F39}"/>
          </ac:spMkLst>
        </pc:spChg>
        <pc:spChg chg="mod">
          <ac:chgData name="Kuah,Chung W.C." userId="33fa94a7-bdad-4115-a008-2673ebd59e5a" providerId="ADAL" clId="{22DD9D83-51C1-4697-809B-AFFF94777C67}" dt="2020-01-06T14:24:07.659" v="8346" actId="20577"/>
          <ac:spMkLst>
            <pc:docMk/>
            <pc:sldMk cId="3981553886" sldId="373"/>
            <ac:spMk id="3" creationId="{F3F3DE11-1DAE-46B7-A620-EA037E19A03C}"/>
          </ac:spMkLst>
        </pc:spChg>
        <pc:spChg chg="mod">
          <ac:chgData name="Kuah,Chung W.C." userId="33fa94a7-bdad-4115-a008-2673ebd59e5a" providerId="ADAL" clId="{22DD9D83-51C1-4697-809B-AFFF94777C67}" dt="2020-02-17T08:33:34.650" v="11926" actId="20577"/>
          <ac:spMkLst>
            <pc:docMk/>
            <pc:sldMk cId="3981553886" sldId="373"/>
            <ac:spMk id="15" creationId="{7127894B-0C32-4B7A-9FFB-1E4B59884829}"/>
          </ac:spMkLst>
        </pc:spChg>
        <pc:grpChg chg="del">
          <ac:chgData name="Kuah,Chung W.C." userId="33fa94a7-bdad-4115-a008-2673ebd59e5a" providerId="ADAL" clId="{22DD9D83-51C1-4697-809B-AFFF94777C67}" dt="2020-02-13T15:12:32.851" v="11598" actId="478"/>
          <ac:grpSpMkLst>
            <pc:docMk/>
            <pc:sldMk cId="3981553886" sldId="373"/>
            <ac:grpSpMk id="7" creationId="{0F4BBAA6-3CEE-42E1-8D1D-295518F99826}"/>
          </ac:grpSpMkLst>
        </pc:grpChg>
        <pc:grpChg chg="del">
          <ac:chgData name="Kuah,Chung W.C." userId="33fa94a7-bdad-4115-a008-2673ebd59e5a" providerId="ADAL" clId="{22DD9D83-51C1-4697-809B-AFFF94777C67}" dt="2020-02-13T15:12:31.188" v="11597" actId="478"/>
          <ac:grpSpMkLst>
            <pc:docMk/>
            <pc:sldMk cId="3981553886" sldId="373"/>
            <ac:grpSpMk id="10" creationId="{7E575D36-C80C-4D6B-86FA-60B3E28955DC}"/>
          </ac:grpSpMkLst>
        </pc:grpChg>
        <pc:grpChg chg="add">
          <ac:chgData name="Kuah,Chung W.C." userId="33fa94a7-bdad-4115-a008-2673ebd59e5a" providerId="ADAL" clId="{22DD9D83-51C1-4697-809B-AFFF94777C67}" dt="2020-02-13T15:12:33.748" v="11599"/>
          <ac:grpSpMkLst>
            <pc:docMk/>
            <pc:sldMk cId="3981553886" sldId="373"/>
            <ac:grpSpMk id="13" creationId="{C24A1D4F-325F-4252-AC36-DC07197D92DC}"/>
          </ac:grpSpMkLst>
        </pc:grpChg>
        <pc:grpChg chg="add">
          <ac:chgData name="Kuah,Chung W.C." userId="33fa94a7-bdad-4115-a008-2673ebd59e5a" providerId="ADAL" clId="{22DD9D83-51C1-4697-809B-AFFF94777C67}" dt="2020-02-13T15:12:33.748" v="11599"/>
          <ac:grpSpMkLst>
            <pc:docMk/>
            <pc:sldMk cId="3981553886" sldId="373"/>
            <ac:grpSpMk id="17" creationId="{A9283027-8C31-41CD-994A-6C484DC141F4}"/>
          </ac:grpSpMkLst>
        </pc:grpChg>
        <pc:cxnChg chg="del">
          <ac:chgData name="Kuah,Chung W.C." userId="33fa94a7-bdad-4115-a008-2673ebd59e5a" providerId="ADAL" clId="{22DD9D83-51C1-4697-809B-AFFF94777C67}" dt="2020-01-06T14:21:57.446" v="8195" actId="478"/>
          <ac:cxnSpMkLst>
            <pc:docMk/>
            <pc:sldMk cId="3981553886" sldId="373"/>
            <ac:cxnSpMk id="17" creationId="{ED336738-9421-4DDF-B2F1-4FAEB5EFE92B}"/>
          </ac:cxnSpMkLst>
        </pc:cxnChg>
        <pc:cxnChg chg="del">
          <ac:chgData name="Kuah,Chung W.C." userId="33fa94a7-bdad-4115-a008-2673ebd59e5a" providerId="ADAL" clId="{22DD9D83-51C1-4697-809B-AFFF94777C67}" dt="2020-01-06T14:21:54.357" v="8194" actId="478"/>
          <ac:cxnSpMkLst>
            <pc:docMk/>
            <pc:sldMk cId="3981553886" sldId="373"/>
            <ac:cxnSpMk id="18" creationId="{D47775F9-5931-41C1-A216-7BA1B5829B42}"/>
          </ac:cxnSpMkLst>
        </pc:cxnChg>
      </pc:sldChg>
    </pc:docChg>
  </pc:docChgLst>
  <pc:docChgLst>
    <pc:chgData name="Chung Kuah" userId="33fa94a7-bdad-4115-a008-2673ebd59e5a" providerId="ADAL" clId="{517761D4-8CFB-455E-926C-06F0E37C120C}"/>
    <pc:docChg chg="custSel addSld delSld modSld modSection">
      <pc:chgData name="Chung Kuah" userId="33fa94a7-bdad-4115-a008-2673ebd59e5a" providerId="ADAL" clId="{517761D4-8CFB-455E-926C-06F0E37C120C}" dt="2019-02-05T08:36:17.552" v="841" actId="6549"/>
      <pc:docMkLst>
        <pc:docMk/>
      </pc:docMkLst>
      <pc:sldChg chg="modSp modNotesTx">
        <pc:chgData name="Chung Kuah" userId="33fa94a7-bdad-4115-a008-2673ebd59e5a" providerId="ADAL" clId="{517761D4-8CFB-455E-926C-06F0E37C120C}" dt="2019-02-05T08:09:22.612" v="2" actId="20577"/>
        <pc:sldMkLst>
          <pc:docMk/>
          <pc:sldMk cId="911431300" sldId="257"/>
        </pc:sldMkLst>
        <pc:spChg chg="mod">
          <ac:chgData name="Chung Kuah" userId="33fa94a7-bdad-4115-a008-2673ebd59e5a" providerId="ADAL" clId="{517761D4-8CFB-455E-926C-06F0E37C120C}" dt="2019-02-05T08:08:36.492" v="0" actId="1076"/>
          <ac:spMkLst>
            <pc:docMk/>
            <pc:sldMk cId="911431300" sldId="257"/>
            <ac:spMk id="3" creationId="{00000000-0000-0000-0000-000000000000}"/>
          </ac:spMkLst>
        </pc:spChg>
      </pc:sldChg>
      <pc:sldChg chg="del">
        <pc:chgData name="Chung Kuah" userId="33fa94a7-bdad-4115-a008-2673ebd59e5a" providerId="ADAL" clId="{517761D4-8CFB-455E-926C-06F0E37C120C}" dt="2019-02-05T08:09:26.257" v="3" actId="2696"/>
        <pc:sldMkLst>
          <pc:docMk/>
          <pc:sldMk cId="3523306164" sldId="258"/>
        </pc:sldMkLst>
      </pc:sldChg>
      <pc:sldChg chg="addSp modSp modAnim modNotesTx">
        <pc:chgData name="Chung Kuah" userId="33fa94a7-bdad-4115-a008-2673ebd59e5a" providerId="ADAL" clId="{517761D4-8CFB-455E-926C-06F0E37C120C}" dt="2019-02-05T08:14:53.400" v="44" actId="20577"/>
        <pc:sldMkLst>
          <pc:docMk/>
          <pc:sldMk cId="2379368446" sldId="260"/>
        </pc:sldMkLst>
        <pc:spChg chg="add mod">
          <ac:chgData name="Chung Kuah" userId="33fa94a7-bdad-4115-a008-2673ebd59e5a" providerId="ADAL" clId="{517761D4-8CFB-455E-926C-06F0E37C120C}" dt="2019-02-05T08:14:53.400" v="44" actId="20577"/>
          <ac:spMkLst>
            <pc:docMk/>
            <pc:sldMk cId="2379368446" sldId="260"/>
            <ac:spMk id="3" creationId="{AFB896B7-EC84-4B86-8688-AA997AE0446E}"/>
          </ac:spMkLst>
        </pc:spChg>
      </pc:sldChg>
      <pc:sldChg chg="add">
        <pc:chgData name="Chung Kuah" userId="33fa94a7-bdad-4115-a008-2673ebd59e5a" providerId="ADAL" clId="{517761D4-8CFB-455E-926C-06F0E37C120C}" dt="2019-02-05T08:26:55.940" v="355"/>
        <pc:sldMkLst>
          <pc:docMk/>
          <pc:sldMk cId="493534536" sldId="262"/>
        </pc:sldMkLst>
      </pc:sldChg>
      <pc:sldChg chg="modSp del modAnim">
        <pc:chgData name="Chung Kuah" userId="33fa94a7-bdad-4115-a008-2673ebd59e5a" providerId="ADAL" clId="{517761D4-8CFB-455E-926C-06F0E37C120C}" dt="2019-02-05T08:26:48.383" v="352" actId="2696"/>
        <pc:sldMkLst>
          <pc:docMk/>
          <pc:sldMk cId="4035831178" sldId="262"/>
        </pc:sldMkLst>
        <pc:spChg chg="mod">
          <ac:chgData name="Chung Kuah" userId="33fa94a7-bdad-4115-a008-2673ebd59e5a" providerId="ADAL" clId="{517761D4-8CFB-455E-926C-06F0E37C120C}" dt="2019-02-05T08:19:30.491" v="146" actId="6549"/>
          <ac:spMkLst>
            <pc:docMk/>
            <pc:sldMk cId="4035831178" sldId="262"/>
            <ac:spMk id="3" creationId="{00000000-0000-0000-0000-000000000000}"/>
          </ac:spMkLst>
        </pc:spChg>
      </pc:sldChg>
      <pc:sldChg chg="del modTransition">
        <pc:chgData name="Chung Kuah" userId="33fa94a7-bdad-4115-a008-2673ebd59e5a" providerId="ADAL" clId="{517761D4-8CFB-455E-926C-06F0E37C120C}" dt="2019-02-05T08:26:48.406" v="353" actId="2696"/>
        <pc:sldMkLst>
          <pc:docMk/>
          <pc:sldMk cId="529754824" sldId="263"/>
        </pc:sldMkLst>
      </pc:sldChg>
      <pc:sldChg chg="add">
        <pc:chgData name="Chung Kuah" userId="33fa94a7-bdad-4115-a008-2673ebd59e5a" providerId="ADAL" clId="{517761D4-8CFB-455E-926C-06F0E37C120C}" dt="2019-02-05T08:26:55.940" v="355"/>
        <pc:sldMkLst>
          <pc:docMk/>
          <pc:sldMk cId="3491826903" sldId="263"/>
        </pc:sldMkLst>
      </pc:sldChg>
      <pc:sldChg chg="modAnim modNotesTx">
        <pc:chgData name="Chung Kuah" userId="33fa94a7-bdad-4115-a008-2673ebd59e5a" providerId="ADAL" clId="{517761D4-8CFB-455E-926C-06F0E37C120C}" dt="2019-02-05T08:22:12.915" v="164" actId="6549"/>
        <pc:sldMkLst>
          <pc:docMk/>
          <pc:sldMk cId="2111265334" sldId="264"/>
        </pc:sldMkLst>
      </pc:sldChg>
      <pc:sldChg chg="modSp">
        <pc:chgData name="Chung Kuah" userId="33fa94a7-bdad-4115-a008-2673ebd59e5a" providerId="ADAL" clId="{517761D4-8CFB-455E-926C-06F0E37C120C}" dt="2019-02-05T08:18:47.422" v="81" actId="20577"/>
        <pc:sldMkLst>
          <pc:docMk/>
          <pc:sldMk cId="3256483641" sldId="268"/>
        </pc:sldMkLst>
        <pc:spChg chg="mod">
          <ac:chgData name="Chung Kuah" userId="33fa94a7-bdad-4115-a008-2673ebd59e5a" providerId="ADAL" clId="{517761D4-8CFB-455E-926C-06F0E37C120C}" dt="2019-02-05T08:18:47.422" v="81" actId="20577"/>
          <ac:spMkLst>
            <pc:docMk/>
            <pc:sldMk cId="3256483641" sldId="268"/>
            <ac:spMk id="7" creationId="{00000000-0000-0000-0000-000000000000}"/>
          </ac:spMkLst>
        </pc:spChg>
      </pc:sldChg>
      <pc:sldChg chg="modNotesTx">
        <pc:chgData name="Chung Kuah" userId="33fa94a7-bdad-4115-a008-2673ebd59e5a" providerId="ADAL" clId="{517761D4-8CFB-455E-926C-06F0E37C120C}" dt="2019-02-05T08:22:43.500" v="185" actId="20577"/>
        <pc:sldMkLst>
          <pc:docMk/>
          <pc:sldMk cId="2950287182" sldId="270"/>
        </pc:sldMkLst>
      </pc:sldChg>
      <pc:sldChg chg="del">
        <pc:chgData name="Chung Kuah" userId="33fa94a7-bdad-4115-a008-2673ebd59e5a" providerId="ADAL" clId="{517761D4-8CFB-455E-926C-06F0E37C120C}" dt="2019-02-05T08:24:06.735" v="188" actId="2696"/>
        <pc:sldMkLst>
          <pc:docMk/>
          <pc:sldMk cId="2245021684" sldId="273"/>
        </pc:sldMkLst>
      </pc:sldChg>
      <pc:sldChg chg="modSp">
        <pc:chgData name="Chung Kuah" userId="33fa94a7-bdad-4115-a008-2673ebd59e5a" providerId="ADAL" clId="{517761D4-8CFB-455E-926C-06F0E37C120C}" dt="2019-02-05T08:34:12.911" v="839" actId="404"/>
        <pc:sldMkLst>
          <pc:docMk/>
          <pc:sldMk cId="1905556887" sldId="275"/>
        </pc:sldMkLst>
        <pc:spChg chg="mod">
          <ac:chgData name="Chung Kuah" userId="33fa94a7-bdad-4115-a008-2673ebd59e5a" providerId="ADAL" clId="{517761D4-8CFB-455E-926C-06F0E37C120C}" dt="2019-02-05T08:34:12.911" v="839" actId="404"/>
          <ac:spMkLst>
            <pc:docMk/>
            <pc:sldMk cId="1905556887" sldId="275"/>
            <ac:spMk id="3" creationId="{071C87C4-CA65-45C9-823E-DD3EC86E3342}"/>
          </ac:spMkLst>
        </pc:spChg>
      </pc:sldChg>
      <pc:sldChg chg="modAnim">
        <pc:chgData name="Chung Kuah" userId="33fa94a7-bdad-4115-a008-2673ebd59e5a" providerId="ADAL" clId="{517761D4-8CFB-455E-926C-06F0E37C120C}" dt="2019-02-05T08:33:01.619" v="832"/>
        <pc:sldMkLst>
          <pc:docMk/>
          <pc:sldMk cId="3829145175" sldId="278"/>
        </pc:sldMkLst>
      </pc:sldChg>
      <pc:sldChg chg="addSp modSp">
        <pc:chgData name="Chung Kuah" userId="33fa94a7-bdad-4115-a008-2673ebd59e5a" providerId="ADAL" clId="{517761D4-8CFB-455E-926C-06F0E37C120C}" dt="2019-02-05T08:30:17.498" v="555" actId="113"/>
        <pc:sldMkLst>
          <pc:docMk/>
          <pc:sldMk cId="798584792" sldId="286"/>
        </pc:sldMkLst>
        <pc:spChg chg="add mod">
          <ac:chgData name="Chung Kuah" userId="33fa94a7-bdad-4115-a008-2673ebd59e5a" providerId="ADAL" clId="{517761D4-8CFB-455E-926C-06F0E37C120C}" dt="2019-02-05T08:30:17.498" v="555" actId="113"/>
          <ac:spMkLst>
            <pc:docMk/>
            <pc:sldMk cId="798584792" sldId="286"/>
            <ac:spMk id="4" creationId="{4DF778DE-73F8-4018-AF5B-7E69302AD754}"/>
          </ac:spMkLst>
        </pc:spChg>
      </pc:sldChg>
      <pc:sldChg chg="modNotesTx">
        <pc:chgData name="Chung Kuah" userId="33fa94a7-bdad-4115-a008-2673ebd59e5a" providerId="ADAL" clId="{517761D4-8CFB-455E-926C-06F0E37C120C}" dt="2019-02-05T08:36:17.552" v="841" actId="6549"/>
        <pc:sldMkLst>
          <pc:docMk/>
          <pc:sldMk cId="1687352254" sldId="291"/>
        </pc:sldMkLst>
      </pc:sldChg>
      <pc:sldChg chg="modSp modAnim">
        <pc:chgData name="Chung Kuah" userId="33fa94a7-bdad-4115-a008-2673ebd59e5a" providerId="ADAL" clId="{517761D4-8CFB-455E-926C-06F0E37C120C}" dt="2019-02-05T08:18:23.480" v="54" actId="6549"/>
        <pc:sldMkLst>
          <pc:docMk/>
          <pc:sldMk cId="2609127280" sldId="292"/>
        </pc:sldMkLst>
        <pc:spChg chg="mod">
          <ac:chgData name="Chung Kuah" userId="33fa94a7-bdad-4115-a008-2673ebd59e5a" providerId="ADAL" clId="{517761D4-8CFB-455E-926C-06F0E37C120C}" dt="2019-02-05T08:18:23.480" v="54" actId="6549"/>
          <ac:spMkLst>
            <pc:docMk/>
            <pc:sldMk cId="2609127280" sldId="292"/>
            <ac:spMk id="3" creationId="{00000000-0000-0000-0000-000000000000}"/>
          </ac:spMkLst>
        </pc:spChg>
      </pc:sldChg>
      <pc:sldChg chg="del">
        <pc:chgData name="Chung Kuah" userId="33fa94a7-bdad-4115-a008-2673ebd59e5a" providerId="ADAL" clId="{517761D4-8CFB-455E-926C-06F0E37C120C}" dt="2019-02-05T08:26:48.416" v="354" actId="2696"/>
        <pc:sldMkLst>
          <pc:docMk/>
          <pc:sldMk cId="1255088273" sldId="296"/>
        </pc:sldMkLst>
      </pc:sldChg>
      <pc:sldChg chg="add">
        <pc:chgData name="Chung Kuah" userId="33fa94a7-bdad-4115-a008-2673ebd59e5a" providerId="ADAL" clId="{517761D4-8CFB-455E-926C-06F0E37C120C}" dt="2019-02-05T08:26:55.940" v="355"/>
        <pc:sldMkLst>
          <pc:docMk/>
          <pc:sldMk cId="2639966116" sldId="296"/>
        </pc:sldMkLst>
      </pc:sldChg>
      <pc:sldChg chg="modAnim">
        <pc:chgData name="Chung Kuah" userId="33fa94a7-bdad-4115-a008-2673ebd59e5a" providerId="ADAL" clId="{517761D4-8CFB-455E-926C-06F0E37C120C}" dt="2019-02-05T08:33:08.648" v="833"/>
        <pc:sldMkLst>
          <pc:docMk/>
          <pc:sldMk cId="3537126935" sldId="301"/>
        </pc:sldMkLst>
      </pc:sldChg>
      <pc:sldChg chg="modNotesTx">
        <pc:chgData name="Chung Kuah" userId="33fa94a7-bdad-4115-a008-2673ebd59e5a" providerId="ADAL" clId="{517761D4-8CFB-455E-926C-06F0E37C120C}" dt="2019-02-05T08:19:03.831" v="122" actId="20577"/>
        <pc:sldMkLst>
          <pc:docMk/>
          <pc:sldMk cId="2043422802" sldId="302"/>
        </pc:sldMkLst>
      </pc:sldChg>
      <pc:sldChg chg="modSp">
        <pc:chgData name="Chung Kuah" userId="33fa94a7-bdad-4115-a008-2673ebd59e5a" providerId="ADAL" clId="{517761D4-8CFB-455E-926C-06F0E37C120C}" dt="2019-02-05T08:33:19.433" v="835" actId="14100"/>
        <pc:sldMkLst>
          <pc:docMk/>
          <pc:sldMk cId="3482817250" sldId="303"/>
        </pc:sldMkLst>
        <pc:spChg chg="mod">
          <ac:chgData name="Chung Kuah" userId="33fa94a7-bdad-4115-a008-2673ebd59e5a" providerId="ADAL" clId="{517761D4-8CFB-455E-926C-06F0E37C120C}" dt="2019-02-05T08:33:19.433" v="835" actId="14100"/>
          <ac:spMkLst>
            <pc:docMk/>
            <pc:sldMk cId="3482817250" sldId="303"/>
            <ac:spMk id="5" creationId="{DF9312F4-6C83-454B-A95C-4D080F08016C}"/>
          </ac:spMkLst>
        </pc:spChg>
      </pc:sldChg>
      <pc:sldChg chg="modNotesTx">
        <pc:chgData name="Chung Kuah" userId="33fa94a7-bdad-4115-a008-2673ebd59e5a" providerId="ADAL" clId="{517761D4-8CFB-455E-926C-06F0E37C120C}" dt="2019-02-05T08:32:32.315" v="830" actId="20577"/>
        <pc:sldMkLst>
          <pc:docMk/>
          <pc:sldMk cId="1438262738" sldId="307"/>
        </pc:sldMkLst>
      </pc:sldChg>
      <pc:sldChg chg="addSp add modAnim">
        <pc:chgData name="Chung Kuah" userId="33fa94a7-bdad-4115-a008-2673ebd59e5a" providerId="ADAL" clId="{517761D4-8CFB-455E-926C-06F0E37C120C}" dt="2019-02-05T08:24:13.609" v="190"/>
        <pc:sldMkLst>
          <pc:docMk/>
          <pc:sldMk cId="1944170203" sldId="309"/>
        </pc:sldMkLst>
        <pc:spChg chg="add">
          <ac:chgData name="Chung Kuah" userId="33fa94a7-bdad-4115-a008-2673ebd59e5a" providerId="ADAL" clId="{517761D4-8CFB-455E-926C-06F0E37C120C}" dt="2019-02-05T08:24:04.823" v="187"/>
          <ac:spMkLst>
            <pc:docMk/>
            <pc:sldMk cId="1944170203" sldId="309"/>
            <ac:spMk id="5" creationId="{FB4DA0A8-435D-44C0-8F05-2D9F173F79EE}"/>
          </ac:spMkLst>
        </pc:spChg>
      </pc:sldChg>
      <pc:sldChg chg="modSp add modAnim modNotesTx">
        <pc:chgData name="Chung Kuah" userId="33fa94a7-bdad-4115-a008-2673ebd59e5a" providerId="ADAL" clId="{517761D4-8CFB-455E-926C-06F0E37C120C}" dt="2019-02-05T08:28:34.421" v="463" actId="20577"/>
        <pc:sldMkLst>
          <pc:docMk/>
          <pc:sldMk cId="3052660884" sldId="310"/>
        </pc:sldMkLst>
        <pc:spChg chg="mod">
          <ac:chgData name="Chung Kuah" userId="33fa94a7-bdad-4115-a008-2673ebd59e5a" providerId="ADAL" clId="{517761D4-8CFB-455E-926C-06F0E37C120C}" dt="2019-02-05T08:24:30.405" v="195" actId="20577"/>
          <ac:spMkLst>
            <pc:docMk/>
            <pc:sldMk cId="3052660884" sldId="310"/>
            <ac:spMk id="2" creationId="{21054203-11B6-48D8-814F-BF1D0089389A}"/>
          </ac:spMkLst>
        </pc:spChg>
        <pc:spChg chg="mod">
          <ac:chgData name="Chung Kuah" userId="33fa94a7-bdad-4115-a008-2673ebd59e5a" providerId="ADAL" clId="{517761D4-8CFB-455E-926C-06F0E37C120C}" dt="2019-02-05T08:27:27.332" v="372" actId="20577"/>
          <ac:spMkLst>
            <pc:docMk/>
            <pc:sldMk cId="3052660884" sldId="310"/>
            <ac:spMk id="3" creationId="{6531B9CF-21BA-4F75-B833-7E2E1B4C0457}"/>
          </ac:spMkLst>
        </pc:spChg>
      </pc:sldChg>
      <pc:sldChg chg="add">
        <pc:chgData name="Chung Kuah" userId="33fa94a7-bdad-4115-a008-2673ebd59e5a" providerId="ADAL" clId="{517761D4-8CFB-455E-926C-06F0E37C120C}" dt="2019-02-05T08:34:24.774" v="840"/>
        <pc:sldMkLst>
          <pc:docMk/>
          <pc:sldMk cId="3787155557" sldId="311"/>
        </pc:sldMkLst>
      </pc:sldChg>
    </pc:docChg>
  </pc:docChgLst>
  <pc:docChgLst>
    <pc:chgData name="Kuah,Chung W.C." userId="33fa94a7-bdad-4115-a008-2673ebd59e5a" providerId="ADAL" clId="{96BFB779-FB99-4110-8022-AE40BC3950D7}"/>
    <pc:docChg chg="undo custSel addSld delSld modSld sldOrd delMainMaster modMainMaster addSection delSection modSection">
      <pc:chgData name="Kuah,Chung W.C." userId="33fa94a7-bdad-4115-a008-2673ebd59e5a" providerId="ADAL" clId="{96BFB779-FB99-4110-8022-AE40BC3950D7}" dt="2019-12-12T11:56:42.658" v="10995" actId="20577"/>
      <pc:docMkLst>
        <pc:docMk/>
      </pc:docMkLst>
      <pc:sldChg chg="modSp">
        <pc:chgData name="Kuah,Chung W.C." userId="33fa94a7-bdad-4115-a008-2673ebd59e5a" providerId="ADAL" clId="{96BFB779-FB99-4110-8022-AE40BC3950D7}" dt="2019-12-03T08:22:15.382" v="80" actId="20577"/>
        <pc:sldMkLst>
          <pc:docMk/>
          <pc:sldMk cId="4192601382" sldId="256"/>
        </pc:sldMkLst>
        <pc:spChg chg="mod">
          <ac:chgData name="Kuah,Chung W.C." userId="33fa94a7-bdad-4115-a008-2673ebd59e5a" providerId="ADAL" clId="{96BFB779-FB99-4110-8022-AE40BC3950D7}" dt="2019-12-03T08:22:15.382" v="80" actId="20577"/>
          <ac:spMkLst>
            <pc:docMk/>
            <pc:sldMk cId="4192601382" sldId="256"/>
            <ac:spMk id="2" creationId="{00000000-0000-0000-0000-000000000000}"/>
          </ac:spMkLst>
        </pc:spChg>
        <pc:spChg chg="mod">
          <ac:chgData name="Kuah,Chung W.C." userId="33fa94a7-bdad-4115-a008-2673ebd59e5a" providerId="ADAL" clId="{96BFB779-FB99-4110-8022-AE40BC3950D7}" dt="2019-12-03T08:21:17.680" v="52" actId="20577"/>
          <ac:spMkLst>
            <pc:docMk/>
            <pc:sldMk cId="4192601382" sldId="256"/>
            <ac:spMk id="3" creationId="{00000000-0000-0000-0000-000000000000}"/>
          </ac:spMkLst>
        </pc:spChg>
      </pc:sldChg>
      <pc:sldChg chg="del">
        <pc:chgData name="Kuah,Chung W.C." userId="33fa94a7-bdad-4115-a008-2673ebd59e5a" providerId="ADAL" clId="{96BFB779-FB99-4110-8022-AE40BC3950D7}" dt="2019-12-05T12:57:38.410" v="10589" actId="2696"/>
        <pc:sldMkLst>
          <pc:docMk/>
          <pc:sldMk cId="911431300" sldId="257"/>
        </pc:sldMkLst>
      </pc:sldChg>
      <pc:sldChg chg="del">
        <pc:chgData name="Kuah,Chung W.C." userId="33fa94a7-bdad-4115-a008-2673ebd59e5a" providerId="ADAL" clId="{96BFB779-FB99-4110-8022-AE40BC3950D7}" dt="2019-12-05T10:09:15.864" v="4590" actId="2696"/>
        <pc:sldMkLst>
          <pc:docMk/>
          <pc:sldMk cId="3514149823" sldId="259"/>
        </pc:sldMkLst>
      </pc:sldChg>
      <pc:sldChg chg="del">
        <pc:chgData name="Kuah,Chung W.C." userId="33fa94a7-bdad-4115-a008-2673ebd59e5a" providerId="ADAL" clId="{96BFB779-FB99-4110-8022-AE40BC3950D7}" dt="2019-12-05T10:09:14.432" v="4589" actId="2696"/>
        <pc:sldMkLst>
          <pc:docMk/>
          <pc:sldMk cId="2379368446" sldId="260"/>
        </pc:sldMkLst>
      </pc:sldChg>
      <pc:sldChg chg="del">
        <pc:chgData name="Kuah,Chung W.C." userId="33fa94a7-bdad-4115-a008-2673ebd59e5a" providerId="ADAL" clId="{96BFB779-FB99-4110-8022-AE40BC3950D7}" dt="2019-12-05T10:08:59.933" v="4582" actId="2696"/>
        <pc:sldMkLst>
          <pc:docMk/>
          <pc:sldMk cId="493534536" sldId="262"/>
        </pc:sldMkLst>
      </pc:sldChg>
      <pc:sldChg chg="del">
        <pc:chgData name="Kuah,Chung W.C." userId="33fa94a7-bdad-4115-a008-2673ebd59e5a" providerId="ADAL" clId="{96BFB779-FB99-4110-8022-AE40BC3950D7}" dt="2019-12-05T10:08:59.955" v="4583" actId="2696"/>
        <pc:sldMkLst>
          <pc:docMk/>
          <pc:sldMk cId="3491826903" sldId="263"/>
        </pc:sldMkLst>
      </pc:sldChg>
      <pc:sldChg chg="del">
        <pc:chgData name="Kuah,Chung W.C." userId="33fa94a7-bdad-4115-a008-2673ebd59e5a" providerId="ADAL" clId="{96BFB779-FB99-4110-8022-AE40BC3950D7}" dt="2019-12-05T10:09:12.300" v="4587" actId="2696"/>
        <pc:sldMkLst>
          <pc:docMk/>
          <pc:sldMk cId="2111265334" sldId="264"/>
        </pc:sldMkLst>
      </pc:sldChg>
      <pc:sldChg chg="del">
        <pc:chgData name="Kuah,Chung W.C." userId="33fa94a7-bdad-4115-a008-2673ebd59e5a" providerId="ADAL" clId="{96BFB779-FB99-4110-8022-AE40BC3950D7}" dt="2019-12-03T08:21:33.822" v="53" actId="2696"/>
        <pc:sldMkLst>
          <pc:docMk/>
          <pc:sldMk cId="2299511632" sldId="266"/>
        </pc:sldMkLst>
      </pc:sldChg>
      <pc:sldChg chg="del">
        <pc:chgData name="Kuah,Chung W.C." userId="33fa94a7-bdad-4115-a008-2673ebd59e5a" providerId="ADAL" clId="{96BFB779-FB99-4110-8022-AE40BC3950D7}" dt="2019-12-03T08:21:42.233" v="56" actId="2696"/>
        <pc:sldMkLst>
          <pc:docMk/>
          <pc:sldMk cId="721276161" sldId="267"/>
        </pc:sldMkLst>
      </pc:sldChg>
      <pc:sldChg chg="del">
        <pc:chgData name="Kuah,Chung W.C." userId="33fa94a7-bdad-4115-a008-2673ebd59e5a" providerId="ADAL" clId="{96BFB779-FB99-4110-8022-AE40BC3950D7}" dt="2019-12-05T10:09:13.676" v="4588" actId="2696"/>
        <pc:sldMkLst>
          <pc:docMk/>
          <pc:sldMk cId="3256483641" sldId="268"/>
        </pc:sldMkLst>
      </pc:sldChg>
      <pc:sldChg chg="del">
        <pc:chgData name="Kuah,Chung W.C." userId="33fa94a7-bdad-4115-a008-2673ebd59e5a" providerId="ADAL" clId="{96BFB779-FB99-4110-8022-AE40BC3950D7}" dt="2019-12-03T08:21:43.933" v="57" actId="2696"/>
        <pc:sldMkLst>
          <pc:docMk/>
          <pc:sldMk cId="4173121879" sldId="269"/>
        </pc:sldMkLst>
      </pc:sldChg>
      <pc:sldChg chg="del">
        <pc:chgData name="Kuah,Chung W.C." userId="33fa94a7-bdad-4115-a008-2673ebd59e5a" providerId="ADAL" clId="{96BFB779-FB99-4110-8022-AE40BC3950D7}" dt="2019-12-05T10:09:05.274" v="4585" actId="2696"/>
        <pc:sldMkLst>
          <pc:docMk/>
          <pc:sldMk cId="2950287182" sldId="270"/>
        </pc:sldMkLst>
      </pc:sldChg>
      <pc:sldChg chg="del">
        <pc:chgData name="Kuah,Chung W.C." userId="33fa94a7-bdad-4115-a008-2673ebd59e5a" providerId="ADAL" clId="{96BFB779-FB99-4110-8022-AE40BC3950D7}" dt="2019-12-05T10:09:03.248" v="4584" actId="2696"/>
        <pc:sldMkLst>
          <pc:docMk/>
          <pc:sldMk cId="1203747209" sldId="271"/>
        </pc:sldMkLst>
      </pc:sldChg>
      <pc:sldChg chg="del">
        <pc:chgData name="Kuah,Chung W.C." userId="33fa94a7-bdad-4115-a008-2673ebd59e5a" providerId="ADAL" clId="{96BFB779-FB99-4110-8022-AE40BC3950D7}" dt="2019-12-05T10:09:07.084" v="4586" actId="2696"/>
        <pc:sldMkLst>
          <pc:docMk/>
          <pc:sldMk cId="4040980720" sldId="272"/>
        </pc:sldMkLst>
      </pc:sldChg>
      <pc:sldChg chg="del">
        <pc:chgData name="Kuah,Chung W.C." userId="33fa94a7-bdad-4115-a008-2673ebd59e5a" providerId="ADAL" clId="{96BFB779-FB99-4110-8022-AE40BC3950D7}" dt="2019-12-05T12:58:57.379" v="10611" actId="2696"/>
        <pc:sldMkLst>
          <pc:docMk/>
          <pc:sldMk cId="844134703" sldId="274"/>
        </pc:sldMkLst>
      </pc:sldChg>
      <pc:sldChg chg="del">
        <pc:chgData name="Kuah,Chung W.C." userId="33fa94a7-bdad-4115-a008-2673ebd59e5a" providerId="ADAL" clId="{96BFB779-FB99-4110-8022-AE40BC3950D7}" dt="2019-12-05T12:58:57.394" v="10612" actId="2696"/>
        <pc:sldMkLst>
          <pc:docMk/>
          <pc:sldMk cId="1905556887" sldId="275"/>
        </pc:sldMkLst>
      </pc:sldChg>
      <pc:sldChg chg="del">
        <pc:chgData name="Kuah,Chung W.C." userId="33fa94a7-bdad-4115-a008-2673ebd59e5a" providerId="ADAL" clId="{96BFB779-FB99-4110-8022-AE40BC3950D7}" dt="2019-12-05T12:58:57.417" v="10614" actId="2696"/>
        <pc:sldMkLst>
          <pc:docMk/>
          <pc:sldMk cId="2909577369" sldId="277"/>
        </pc:sldMkLst>
      </pc:sldChg>
      <pc:sldChg chg="del">
        <pc:chgData name="Kuah,Chung W.C." userId="33fa94a7-bdad-4115-a008-2673ebd59e5a" providerId="ADAL" clId="{96BFB779-FB99-4110-8022-AE40BC3950D7}" dt="2019-12-05T12:58:57.433" v="10615" actId="2696"/>
        <pc:sldMkLst>
          <pc:docMk/>
          <pc:sldMk cId="3829145175" sldId="278"/>
        </pc:sldMkLst>
      </pc:sldChg>
      <pc:sldChg chg="del">
        <pc:chgData name="Kuah,Chung W.C." userId="33fa94a7-bdad-4115-a008-2673ebd59e5a" providerId="ADAL" clId="{96BFB779-FB99-4110-8022-AE40BC3950D7}" dt="2019-12-05T12:57:56.580" v="10593" actId="2696"/>
        <pc:sldMkLst>
          <pc:docMk/>
          <pc:sldMk cId="3405129156" sldId="285"/>
        </pc:sldMkLst>
      </pc:sldChg>
      <pc:sldChg chg="del">
        <pc:chgData name="Kuah,Chung W.C." userId="33fa94a7-bdad-4115-a008-2673ebd59e5a" providerId="ADAL" clId="{96BFB779-FB99-4110-8022-AE40BC3950D7}" dt="2019-12-05T12:58:57.416" v="10613" actId="2696"/>
        <pc:sldMkLst>
          <pc:docMk/>
          <pc:sldMk cId="798584792" sldId="286"/>
        </pc:sldMkLst>
      </pc:sldChg>
      <pc:sldChg chg="del">
        <pc:chgData name="Kuah,Chung W.C." userId="33fa94a7-bdad-4115-a008-2673ebd59e5a" providerId="ADAL" clId="{96BFB779-FB99-4110-8022-AE40BC3950D7}" dt="2019-12-05T12:57:56.580" v="10592" actId="2696"/>
        <pc:sldMkLst>
          <pc:docMk/>
          <pc:sldMk cId="3867449857" sldId="287"/>
        </pc:sldMkLst>
      </pc:sldChg>
      <pc:sldChg chg="del">
        <pc:chgData name="Kuah,Chung W.C." userId="33fa94a7-bdad-4115-a008-2673ebd59e5a" providerId="ADAL" clId="{96BFB779-FB99-4110-8022-AE40BC3950D7}" dt="2019-12-05T12:57:56.580" v="10591" actId="2696"/>
        <pc:sldMkLst>
          <pc:docMk/>
          <pc:sldMk cId="2672348205" sldId="288"/>
        </pc:sldMkLst>
      </pc:sldChg>
      <pc:sldChg chg="del">
        <pc:chgData name="Kuah,Chung W.C." userId="33fa94a7-bdad-4115-a008-2673ebd59e5a" providerId="ADAL" clId="{96BFB779-FB99-4110-8022-AE40BC3950D7}" dt="2019-12-05T12:57:56.579" v="10590" actId="2696"/>
        <pc:sldMkLst>
          <pc:docMk/>
          <pc:sldMk cId="3532966987" sldId="290"/>
        </pc:sldMkLst>
      </pc:sldChg>
      <pc:sldChg chg="del">
        <pc:chgData name="Kuah,Chung W.C." userId="33fa94a7-bdad-4115-a008-2673ebd59e5a" providerId="ADAL" clId="{96BFB779-FB99-4110-8022-AE40BC3950D7}" dt="2019-12-05T12:58:00.230" v="10595" actId="2696"/>
        <pc:sldMkLst>
          <pc:docMk/>
          <pc:sldMk cId="1687352254" sldId="291"/>
        </pc:sldMkLst>
      </pc:sldChg>
      <pc:sldChg chg="del">
        <pc:chgData name="Kuah,Chung W.C." userId="33fa94a7-bdad-4115-a008-2673ebd59e5a" providerId="ADAL" clId="{96BFB779-FB99-4110-8022-AE40BC3950D7}" dt="2019-12-03T08:21:35.929" v="54" actId="2696"/>
        <pc:sldMkLst>
          <pc:docMk/>
          <pc:sldMk cId="2609127280" sldId="292"/>
        </pc:sldMkLst>
      </pc:sldChg>
      <pc:sldChg chg="del">
        <pc:chgData name="Kuah,Chung W.C." userId="33fa94a7-bdad-4115-a008-2673ebd59e5a" providerId="ADAL" clId="{96BFB779-FB99-4110-8022-AE40BC3950D7}" dt="2019-12-05T10:09:27.306" v="4594" actId="2696"/>
        <pc:sldMkLst>
          <pc:docMk/>
          <pc:sldMk cId="966221625" sldId="294"/>
        </pc:sldMkLst>
      </pc:sldChg>
      <pc:sldChg chg="ord">
        <pc:chgData name="Kuah,Chung W.C." userId="33fa94a7-bdad-4115-a008-2673ebd59e5a" providerId="ADAL" clId="{96BFB779-FB99-4110-8022-AE40BC3950D7}" dt="2019-12-05T12:10:27.576" v="7830"/>
        <pc:sldMkLst>
          <pc:docMk/>
          <pc:sldMk cId="2204675495" sldId="295"/>
        </pc:sldMkLst>
      </pc:sldChg>
      <pc:sldChg chg="del">
        <pc:chgData name="Kuah,Chung W.C." userId="33fa94a7-bdad-4115-a008-2673ebd59e5a" providerId="ADAL" clId="{96BFB779-FB99-4110-8022-AE40BC3950D7}" dt="2019-12-05T10:09:26.096" v="4593" actId="2696"/>
        <pc:sldMkLst>
          <pc:docMk/>
          <pc:sldMk cId="2639966116" sldId="296"/>
        </pc:sldMkLst>
      </pc:sldChg>
      <pc:sldChg chg="del">
        <pc:chgData name="Kuah,Chung W.C." userId="33fa94a7-bdad-4115-a008-2673ebd59e5a" providerId="ADAL" clId="{96BFB779-FB99-4110-8022-AE40BC3950D7}" dt="2019-12-05T12:58:57.448" v="10616" actId="2696"/>
        <pc:sldMkLst>
          <pc:docMk/>
          <pc:sldMk cId="3537126935" sldId="301"/>
        </pc:sldMkLst>
      </pc:sldChg>
      <pc:sldChg chg="del">
        <pc:chgData name="Kuah,Chung W.C." userId="33fa94a7-bdad-4115-a008-2673ebd59e5a" providerId="ADAL" clId="{96BFB779-FB99-4110-8022-AE40BC3950D7}" dt="2019-12-03T08:21:40.154" v="55" actId="2696"/>
        <pc:sldMkLst>
          <pc:docMk/>
          <pc:sldMk cId="2043422802" sldId="302"/>
        </pc:sldMkLst>
      </pc:sldChg>
      <pc:sldChg chg="del">
        <pc:chgData name="Kuah,Chung W.C." userId="33fa94a7-bdad-4115-a008-2673ebd59e5a" providerId="ADAL" clId="{96BFB779-FB99-4110-8022-AE40BC3950D7}" dt="2019-12-05T12:58:57.479" v="10618" actId="2696"/>
        <pc:sldMkLst>
          <pc:docMk/>
          <pc:sldMk cId="3482817250" sldId="303"/>
        </pc:sldMkLst>
      </pc:sldChg>
      <pc:sldChg chg="add del">
        <pc:chgData name="Kuah,Chung W.C." userId="33fa94a7-bdad-4115-a008-2673ebd59e5a" providerId="ADAL" clId="{96BFB779-FB99-4110-8022-AE40BC3950D7}" dt="2019-12-05T13:03:01.448" v="10715" actId="2696"/>
        <pc:sldMkLst>
          <pc:docMk/>
          <pc:sldMk cId="4177816870" sldId="303"/>
        </pc:sldMkLst>
      </pc:sldChg>
      <pc:sldChg chg="ord">
        <pc:chgData name="Kuah,Chung W.C." userId="33fa94a7-bdad-4115-a008-2673ebd59e5a" providerId="ADAL" clId="{96BFB779-FB99-4110-8022-AE40BC3950D7}" dt="2019-12-05T12:10:27.576" v="7830"/>
        <pc:sldMkLst>
          <pc:docMk/>
          <pc:sldMk cId="1840810232" sldId="304"/>
        </pc:sldMkLst>
      </pc:sldChg>
      <pc:sldChg chg="ord">
        <pc:chgData name="Kuah,Chung W.C." userId="33fa94a7-bdad-4115-a008-2673ebd59e5a" providerId="ADAL" clId="{96BFB779-FB99-4110-8022-AE40BC3950D7}" dt="2019-12-05T12:10:27.576" v="7830"/>
        <pc:sldMkLst>
          <pc:docMk/>
          <pc:sldMk cId="2157777159" sldId="305"/>
        </pc:sldMkLst>
      </pc:sldChg>
      <pc:sldChg chg="ord">
        <pc:chgData name="Kuah,Chung W.C." userId="33fa94a7-bdad-4115-a008-2673ebd59e5a" providerId="ADAL" clId="{96BFB779-FB99-4110-8022-AE40BC3950D7}" dt="2019-12-05T12:10:27.576" v="7830"/>
        <pc:sldMkLst>
          <pc:docMk/>
          <pc:sldMk cId="1438262738" sldId="307"/>
        </pc:sldMkLst>
      </pc:sldChg>
      <pc:sldChg chg="ord">
        <pc:chgData name="Kuah,Chung W.C." userId="33fa94a7-bdad-4115-a008-2673ebd59e5a" providerId="ADAL" clId="{96BFB779-FB99-4110-8022-AE40BC3950D7}" dt="2019-12-05T12:10:27.576" v="7830"/>
        <pc:sldMkLst>
          <pc:docMk/>
          <pc:sldMk cId="1265199188" sldId="308"/>
        </pc:sldMkLst>
      </pc:sldChg>
      <pc:sldChg chg="del">
        <pc:chgData name="Kuah,Chung W.C." userId="33fa94a7-bdad-4115-a008-2673ebd59e5a" providerId="ADAL" clId="{96BFB779-FB99-4110-8022-AE40BC3950D7}" dt="2019-12-05T10:09:24.465" v="4592" actId="2696"/>
        <pc:sldMkLst>
          <pc:docMk/>
          <pc:sldMk cId="1944170203" sldId="309"/>
        </pc:sldMkLst>
      </pc:sldChg>
      <pc:sldChg chg="del">
        <pc:chgData name="Kuah,Chung W.C." userId="33fa94a7-bdad-4115-a008-2673ebd59e5a" providerId="ADAL" clId="{96BFB779-FB99-4110-8022-AE40BC3950D7}" dt="2019-12-05T10:08:57.577" v="4581" actId="2696"/>
        <pc:sldMkLst>
          <pc:docMk/>
          <pc:sldMk cId="3052660884" sldId="310"/>
        </pc:sldMkLst>
      </pc:sldChg>
      <pc:sldChg chg="del">
        <pc:chgData name="Kuah,Chung W.C." userId="33fa94a7-bdad-4115-a008-2673ebd59e5a" providerId="ADAL" clId="{96BFB779-FB99-4110-8022-AE40BC3950D7}" dt="2019-12-05T12:58:57.464" v="10617" actId="2696"/>
        <pc:sldMkLst>
          <pc:docMk/>
          <pc:sldMk cId="3787155557" sldId="311"/>
        </pc:sldMkLst>
      </pc:sldChg>
      <pc:sldChg chg="delSp modSp add">
        <pc:chgData name="Kuah,Chung W.C." userId="33fa94a7-bdad-4115-a008-2673ebd59e5a" providerId="ADAL" clId="{96BFB779-FB99-4110-8022-AE40BC3950D7}" dt="2019-12-05T10:08:34.170" v="4580" actId="113"/>
        <pc:sldMkLst>
          <pc:docMk/>
          <pc:sldMk cId="3927309978" sldId="312"/>
        </pc:sldMkLst>
        <pc:spChg chg="mod">
          <ac:chgData name="Kuah,Chung W.C." userId="33fa94a7-bdad-4115-a008-2673ebd59e5a" providerId="ADAL" clId="{96BFB779-FB99-4110-8022-AE40BC3950D7}" dt="2019-12-03T08:22:29.266" v="90" actId="20577"/>
          <ac:spMkLst>
            <pc:docMk/>
            <pc:sldMk cId="3927309978" sldId="312"/>
            <ac:spMk id="2" creationId="{6A018889-D42A-4766-BEF7-6AAC4AEA185E}"/>
          </ac:spMkLst>
        </pc:spChg>
        <pc:spChg chg="mod">
          <ac:chgData name="Kuah,Chung W.C." userId="33fa94a7-bdad-4115-a008-2673ebd59e5a" providerId="ADAL" clId="{96BFB779-FB99-4110-8022-AE40BC3950D7}" dt="2019-12-05T10:08:34.170" v="4580" actId="113"/>
          <ac:spMkLst>
            <pc:docMk/>
            <pc:sldMk cId="3927309978" sldId="312"/>
            <ac:spMk id="3" creationId="{5C67FA14-2CE1-4778-9BBA-E847B1578014}"/>
          </ac:spMkLst>
        </pc:spChg>
        <pc:spChg chg="del">
          <ac:chgData name="Kuah,Chung W.C." userId="33fa94a7-bdad-4115-a008-2673ebd59e5a" providerId="ADAL" clId="{96BFB779-FB99-4110-8022-AE40BC3950D7}" dt="2019-12-03T08:35:40.127" v="476" actId="478"/>
          <ac:spMkLst>
            <pc:docMk/>
            <pc:sldMk cId="3927309978" sldId="312"/>
            <ac:spMk id="4" creationId="{DA46E0F5-1232-4EB0-9D51-DDA1A21E3DC1}"/>
          </ac:spMkLst>
        </pc:spChg>
      </pc:sldChg>
      <pc:sldChg chg="addSp delSp modSp add modNotesTx">
        <pc:chgData name="Kuah,Chung W.C." userId="33fa94a7-bdad-4115-a008-2673ebd59e5a" providerId="ADAL" clId="{96BFB779-FB99-4110-8022-AE40BC3950D7}" dt="2019-12-03T08:49:59.104" v="483" actId="20577"/>
        <pc:sldMkLst>
          <pc:docMk/>
          <pc:sldMk cId="1369373423" sldId="313"/>
        </pc:sldMkLst>
        <pc:spChg chg="mod">
          <ac:chgData name="Kuah,Chung W.C." userId="33fa94a7-bdad-4115-a008-2673ebd59e5a" providerId="ADAL" clId="{96BFB779-FB99-4110-8022-AE40BC3950D7}" dt="2019-12-03T08:32:45.607" v="159" actId="5793"/>
          <ac:spMkLst>
            <pc:docMk/>
            <pc:sldMk cId="1369373423" sldId="313"/>
            <ac:spMk id="2" creationId="{719FD73D-3360-49ED-8B1C-705CB68D9194}"/>
          </ac:spMkLst>
        </pc:spChg>
        <pc:spChg chg="del">
          <ac:chgData name="Kuah,Chung W.C." userId="33fa94a7-bdad-4115-a008-2673ebd59e5a" providerId="ADAL" clId="{96BFB779-FB99-4110-8022-AE40BC3950D7}" dt="2019-12-03T08:32:50.498" v="160"/>
          <ac:spMkLst>
            <pc:docMk/>
            <pc:sldMk cId="1369373423" sldId="313"/>
            <ac:spMk id="3" creationId="{3EDAA381-208B-4051-B71C-F4206C8C0C6D}"/>
          </ac:spMkLst>
        </pc:spChg>
        <pc:spChg chg="del">
          <ac:chgData name="Kuah,Chung W.C." userId="33fa94a7-bdad-4115-a008-2673ebd59e5a" providerId="ADAL" clId="{96BFB779-FB99-4110-8022-AE40BC3950D7}" dt="2019-12-03T08:35:36.550" v="475" actId="478"/>
          <ac:spMkLst>
            <pc:docMk/>
            <pc:sldMk cId="1369373423" sldId="313"/>
            <ac:spMk id="4" creationId="{A72A292E-A283-46C0-BA66-08C29C891AAC}"/>
          </ac:spMkLst>
        </pc:spChg>
        <pc:picChg chg="add mod">
          <ac:chgData name="Kuah,Chung W.C." userId="33fa94a7-bdad-4115-a008-2673ebd59e5a" providerId="ADAL" clId="{96BFB779-FB99-4110-8022-AE40BC3950D7}" dt="2019-12-03T08:32:59.969" v="166" actId="1076"/>
          <ac:picMkLst>
            <pc:docMk/>
            <pc:sldMk cId="1369373423" sldId="313"/>
            <ac:picMk id="6" creationId="{9A02E2BE-CDD4-457F-B116-AE4A3BD1AADC}"/>
          </ac:picMkLst>
        </pc:picChg>
      </pc:sldChg>
      <pc:sldChg chg="addSp delSp modSp add modAnim modNotesTx">
        <pc:chgData name="Kuah,Chung W.C." userId="33fa94a7-bdad-4115-a008-2673ebd59e5a" providerId="ADAL" clId="{96BFB779-FB99-4110-8022-AE40BC3950D7}" dt="2019-12-03T09:04:07.546" v="1170" actId="20577"/>
        <pc:sldMkLst>
          <pc:docMk/>
          <pc:sldMk cId="1585595199" sldId="314"/>
        </pc:sldMkLst>
        <pc:spChg chg="mod">
          <ac:chgData name="Kuah,Chung W.C." userId="33fa94a7-bdad-4115-a008-2673ebd59e5a" providerId="ADAL" clId="{96BFB779-FB99-4110-8022-AE40BC3950D7}" dt="2019-12-03T08:53:37.933" v="508" actId="20577"/>
          <ac:spMkLst>
            <pc:docMk/>
            <pc:sldMk cId="1585595199" sldId="314"/>
            <ac:spMk id="2" creationId="{7E221FF7-7ECF-4D48-AC83-05A2B638A311}"/>
          </ac:spMkLst>
        </pc:spChg>
        <pc:spChg chg="del mod">
          <ac:chgData name="Kuah,Chung W.C." userId="33fa94a7-bdad-4115-a008-2673ebd59e5a" providerId="ADAL" clId="{96BFB779-FB99-4110-8022-AE40BC3950D7}" dt="2019-12-03T08:58:01.585" v="517" actId="478"/>
          <ac:spMkLst>
            <pc:docMk/>
            <pc:sldMk cId="1585595199" sldId="314"/>
            <ac:spMk id="3" creationId="{BDD9603F-C17F-4034-BD5A-8E7989D5995D}"/>
          </ac:spMkLst>
        </pc:spChg>
        <pc:spChg chg="del">
          <ac:chgData name="Kuah,Chung W.C." userId="33fa94a7-bdad-4115-a008-2673ebd59e5a" providerId="ADAL" clId="{96BFB779-FB99-4110-8022-AE40BC3950D7}" dt="2019-12-03T08:35:59.124" v="480" actId="478"/>
          <ac:spMkLst>
            <pc:docMk/>
            <pc:sldMk cId="1585595199" sldId="314"/>
            <ac:spMk id="4" creationId="{9D028EDA-65BB-46A6-8514-130D4D8D5A90}"/>
          </ac:spMkLst>
        </pc:spChg>
        <pc:spChg chg="add del mod">
          <ac:chgData name="Kuah,Chung W.C." userId="33fa94a7-bdad-4115-a008-2673ebd59e5a" providerId="ADAL" clId="{96BFB779-FB99-4110-8022-AE40BC3950D7}" dt="2019-12-03T08:58:08.583" v="519" actId="478"/>
          <ac:spMkLst>
            <pc:docMk/>
            <pc:sldMk cId="1585595199" sldId="314"/>
            <ac:spMk id="7" creationId="{767EEB96-2ED7-4801-9777-1B3D7D100191}"/>
          </ac:spMkLst>
        </pc:spChg>
        <pc:spChg chg="add mod">
          <ac:chgData name="Kuah,Chung W.C." userId="33fa94a7-bdad-4115-a008-2673ebd59e5a" providerId="ADAL" clId="{96BFB779-FB99-4110-8022-AE40BC3950D7}" dt="2019-12-03T08:58:44.530" v="531" actId="20577"/>
          <ac:spMkLst>
            <pc:docMk/>
            <pc:sldMk cId="1585595199" sldId="314"/>
            <ac:spMk id="8" creationId="{59FAEBAC-AB64-4D2F-8741-A2BD96BF2E06}"/>
          </ac:spMkLst>
        </pc:spChg>
        <pc:picChg chg="add mod">
          <ac:chgData name="Kuah,Chung W.C." userId="33fa94a7-bdad-4115-a008-2673ebd59e5a" providerId="ADAL" clId="{96BFB779-FB99-4110-8022-AE40BC3950D7}" dt="2019-12-03T08:58:21.444" v="522" actId="1076"/>
          <ac:picMkLst>
            <pc:docMk/>
            <pc:sldMk cId="1585595199" sldId="314"/>
            <ac:picMk id="6" creationId="{0B917FE3-9C55-4A72-AA67-5DE019B44C70}"/>
          </ac:picMkLst>
        </pc:picChg>
      </pc:sldChg>
      <pc:sldChg chg="add del">
        <pc:chgData name="Kuah,Chung W.C." userId="33fa94a7-bdad-4115-a008-2673ebd59e5a" providerId="ADAL" clId="{96BFB779-FB99-4110-8022-AE40BC3950D7}" dt="2019-12-03T09:03:07.883" v="993" actId="2696"/>
        <pc:sldMkLst>
          <pc:docMk/>
          <pc:sldMk cId="4063031946" sldId="315"/>
        </pc:sldMkLst>
      </pc:sldChg>
      <pc:sldChg chg="addSp delSp modSp add modAnim modNotesTx">
        <pc:chgData name="Kuah,Chung W.C." userId="33fa94a7-bdad-4115-a008-2673ebd59e5a" providerId="ADAL" clId="{96BFB779-FB99-4110-8022-AE40BC3950D7}" dt="2019-12-03T13:59:21.617" v="3516" actId="20577"/>
        <pc:sldMkLst>
          <pc:docMk/>
          <pc:sldMk cId="3612766575" sldId="316"/>
        </pc:sldMkLst>
        <pc:spChg chg="mod">
          <ac:chgData name="Kuah,Chung W.C." userId="33fa94a7-bdad-4115-a008-2673ebd59e5a" providerId="ADAL" clId="{96BFB779-FB99-4110-8022-AE40BC3950D7}" dt="2019-12-03T09:14:25.293" v="1526" actId="20577"/>
          <ac:spMkLst>
            <pc:docMk/>
            <pc:sldMk cId="3612766575" sldId="316"/>
            <ac:spMk id="3" creationId="{00000000-0000-0000-0000-000000000000}"/>
          </ac:spMkLst>
        </pc:spChg>
        <pc:spChg chg="add del mod">
          <ac:chgData name="Kuah,Chung W.C." userId="33fa94a7-bdad-4115-a008-2673ebd59e5a" providerId="ADAL" clId="{96BFB779-FB99-4110-8022-AE40BC3950D7}" dt="2019-12-03T09:11:09.272" v="1344" actId="478"/>
          <ac:spMkLst>
            <pc:docMk/>
            <pc:sldMk cId="3612766575" sldId="316"/>
            <ac:spMk id="5" creationId="{8623A009-5F78-4081-8DD4-8F8C30894FB7}"/>
          </ac:spMkLst>
        </pc:spChg>
      </pc:sldChg>
      <pc:sldChg chg="addSp modSp add modAnim modNotesTx">
        <pc:chgData name="Kuah,Chung W.C." userId="33fa94a7-bdad-4115-a008-2673ebd59e5a" providerId="ADAL" clId="{96BFB779-FB99-4110-8022-AE40BC3950D7}" dt="2019-12-03T13:59:50.753" v="3583" actId="20577"/>
        <pc:sldMkLst>
          <pc:docMk/>
          <pc:sldMk cId="1460637322" sldId="317"/>
        </pc:sldMkLst>
        <pc:spChg chg="mod">
          <ac:chgData name="Kuah,Chung W.C." userId="33fa94a7-bdad-4115-a008-2673ebd59e5a" providerId="ADAL" clId="{96BFB779-FB99-4110-8022-AE40BC3950D7}" dt="2019-12-03T09:14:34.822" v="1535" actId="20577"/>
          <ac:spMkLst>
            <pc:docMk/>
            <pc:sldMk cId="1460637322" sldId="317"/>
            <ac:spMk id="3" creationId="{00000000-0000-0000-0000-000000000000}"/>
          </ac:spMkLst>
        </pc:spChg>
        <pc:spChg chg="mod">
          <ac:chgData name="Kuah,Chung W.C." userId="33fa94a7-bdad-4115-a008-2673ebd59e5a" providerId="ADAL" clId="{96BFB779-FB99-4110-8022-AE40BC3950D7}" dt="2019-12-03T09:13:12.538" v="1420" actId="115"/>
          <ac:spMkLst>
            <pc:docMk/>
            <pc:sldMk cId="1460637322" sldId="317"/>
            <ac:spMk id="5" creationId="{8623A009-5F78-4081-8DD4-8F8C30894FB7}"/>
          </ac:spMkLst>
        </pc:spChg>
        <pc:spChg chg="add mod ord">
          <ac:chgData name="Kuah,Chung W.C." userId="33fa94a7-bdad-4115-a008-2673ebd59e5a" providerId="ADAL" clId="{96BFB779-FB99-4110-8022-AE40BC3950D7}" dt="2019-12-03T09:14:37.749" v="1536" actId="1076"/>
          <ac:spMkLst>
            <pc:docMk/>
            <pc:sldMk cId="1460637322" sldId="317"/>
            <ac:spMk id="6" creationId="{8AB16293-95F2-4FB4-A15C-4BA4E55684B9}"/>
          </ac:spMkLst>
        </pc:spChg>
      </pc:sldChg>
      <pc:sldChg chg="addSp delSp modSp add modAnim modNotesTx">
        <pc:chgData name="Kuah,Chung W.C." userId="33fa94a7-bdad-4115-a008-2673ebd59e5a" providerId="ADAL" clId="{96BFB779-FB99-4110-8022-AE40BC3950D7}" dt="2019-12-03T15:08:18.716" v="4029" actId="1076"/>
        <pc:sldMkLst>
          <pc:docMk/>
          <pc:sldMk cId="3602609587" sldId="318"/>
        </pc:sldMkLst>
        <pc:spChg chg="mod">
          <ac:chgData name="Kuah,Chung W.C." userId="33fa94a7-bdad-4115-a008-2673ebd59e5a" providerId="ADAL" clId="{96BFB779-FB99-4110-8022-AE40BC3950D7}" dt="2019-12-03T09:22:45.318" v="2101" actId="20577"/>
          <ac:spMkLst>
            <pc:docMk/>
            <pc:sldMk cId="3602609587" sldId="318"/>
            <ac:spMk id="2" creationId="{D9574651-EB5F-4F1D-BADD-06DF3C6BF15A}"/>
          </ac:spMkLst>
        </pc:spChg>
        <pc:spChg chg="mod">
          <ac:chgData name="Kuah,Chung W.C." userId="33fa94a7-bdad-4115-a008-2673ebd59e5a" providerId="ADAL" clId="{96BFB779-FB99-4110-8022-AE40BC3950D7}" dt="2019-12-03T15:08:11.288" v="4028" actId="6549"/>
          <ac:spMkLst>
            <pc:docMk/>
            <pc:sldMk cId="3602609587" sldId="318"/>
            <ac:spMk id="3" creationId="{F3AB6601-90EC-4B16-AEC3-A861CEB4590C}"/>
          </ac:spMkLst>
        </pc:spChg>
        <pc:spChg chg="add del">
          <ac:chgData name="Kuah,Chung W.C." userId="33fa94a7-bdad-4115-a008-2673ebd59e5a" providerId="ADAL" clId="{96BFB779-FB99-4110-8022-AE40BC3950D7}" dt="2019-12-03T14:52:54.142" v="3798" actId="478"/>
          <ac:spMkLst>
            <pc:docMk/>
            <pc:sldMk cId="3602609587" sldId="318"/>
            <ac:spMk id="4" creationId="{0A9546A2-BD3B-4C1F-AFD5-86F60589B2DD}"/>
          </ac:spMkLst>
        </pc:spChg>
        <pc:spChg chg="add mod">
          <ac:chgData name="Kuah,Chung W.C." userId="33fa94a7-bdad-4115-a008-2673ebd59e5a" providerId="ADAL" clId="{96BFB779-FB99-4110-8022-AE40BC3950D7}" dt="2019-12-03T09:16:23.056" v="1657" actId="20577"/>
          <ac:spMkLst>
            <pc:docMk/>
            <pc:sldMk cId="3602609587" sldId="318"/>
            <ac:spMk id="5" creationId="{8FB5A74C-E191-4CB5-BD92-188EEA77EA0D}"/>
          </ac:spMkLst>
        </pc:spChg>
        <pc:spChg chg="add mod">
          <ac:chgData name="Kuah,Chung W.C." userId="33fa94a7-bdad-4115-a008-2673ebd59e5a" providerId="ADAL" clId="{96BFB779-FB99-4110-8022-AE40BC3950D7}" dt="2019-12-03T09:16:32.952" v="1661" actId="20577"/>
          <ac:spMkLst>
            <pc:docMk/>
            <pc:sldMk cId="3602609587" sldId="318"/>
            <ac:spMk id="6" creationId="{66CBAE3E-2A76-49D1-A05F-B1B6298ABBCA}"/>
          </ac:spMkLst>
        </pc:spChg>
        <pc:spChg chg="add mod">
          <ac:chgData name="Kuah,Chung W.C." userId="33fa94a7-bdad-4115-a008-2673ebd59e5a" providerId="ADAL" clId="{96BFB779-FB99-4110-8022-AE40BC3950D7}" dt="2019-12-03T09:27:19.185" v="2297" actId="1076"/>
          <ac:spMkLst>
            <pc:docMk/>
            <pc:sldMk cId="3602609587" sldId="318"/>
            <ac:spMk id="7" creationId="{09757A55-0A1C-4BA7-892B-03D42D3D096A}"/>
          </ac:spMkLst>
        </pc:spChg>
        <pc:spChg chg="add del mod">
          <ac:chgData name="Kuah,Chung W.C." userId="33fa94a7-bdad-4115-a008-2673ebd59e5a" providerId="ADAL" clId="{96BFB779-FB99-4110-8022-AE40BC3950D7}" dt="2019-12-03T09:25:52.577" v="2187" actId="478"/>
          <ac:spMkLst>
            <pc:docMk/>
            <pc:sldMk cId="3602609587" sldId="318"/>
            <ac:spMk id="8" creationId="{0FCDBC03-7986-4FF6-BC73-D9F5381C0870}"/>
          </ac:spMkLst>
        </pc:spChg>
        <pc:spChg chg="add del mod">
          <ac:chgData name="Kuah,Chung W.C." userId="33fa94a7-bdad-4115-a008-2673ebd59e5a" providerId="ADAL" clId="{96BFB779-FB99-4110-8022-AE40BC3950D7}" dt="2019-12-03T09:27:57.513" v="2327" actId="478"/>
          <ac:spMkLst>
            <pc:docMk/>
            <pc:sldMk cId="3602609587" sldId="318"/>
            <ac:spMk id="9" creationId="{0EFD1C81-1EB1-4054-82D1-4CE2D86811A9}"/>
          </ac:spMkLst>
        </pc:spChg>
        <pc:spChg chg="add del">
          <ac:chgData name="Kuah,Chung W.C." userId="33fa94a7-bdad-4115-a008-2673ebd59e5a" providerId="ADAL" clId="{96BFB779-FB99-4110-8022-AE40BC3950D7}" dt="2019-12-03T09:26:00.815" v="2190" actId="478"/>
          <ac:spMkLst>
            <pc:docMk/>
            <pc:sldMk cId="3602609587" sldId="318"/>
            <ac:spMk id="10" creationId="{4E2FD2D5-547A-4507-8C1B-AF33893E96D3}"/>
          </ac:spMkLst>
        </pc:spChg>
        <pc:spChg chg="add del mod">
          <ac:chgData name="Kuah,Chung W.C." userId="33fa94a7-bdad-4115-a008-2673ebd59e5a" providerId="ADAL" clId="{96BFB779-FB99-4110-8022-AE40BC3950D7}" dt="2019-12-03T09:27:13.811" v="2294" actId="478"/>
          <ac:spMkLst>
            <pc:docMk/>
            <pc:sldMk cId="3602609587" sldId="318"/>
            <ac:spMk id="11" creationId="{7CB9DB32-426D-406A-AD56-901640D987B1}"/>
          </ac:spMkLst>
        </pc:spChg>
        <pc:spChg chg="add mod">
          <ac:chgData name="Kuah,Chung W.C." userId="33fa94a7-bdad-4115-a008-2673ebd59e5a" providerId="ADAL" clId="{96BFB779-FB99-4110-8022-AE40BC3950D7}" dt="2019-12-03T09:28:31.654" v="2340" actId="404"/>
          <ac:spMkLst>
            <pc:docMk/>
            <pc:sldMk cId="3602609587" sldId="318"/>
            <ac:spMk id="12" creationId="{B6A74821-5904-4076-B060-41E8DA21AE03}"/>
          </ac:spMkLst>
        </pc:spChg>
        <pc:spChg chg="add mod">
          <ac:chgData name="Kuah,Chung W.C." userId="33fa94a7-bdad-4115-a008-2673ebd59e5a" providerId="ADAL" clId="{96BFB779-FB99-4110-8022-AE40BC3950D7}" dt="2019-12-03T15:08:18.716" v="4029" actId="1076"/>
          <ac:spMkLst>
            <pc:docMk/>
            <pc:sldMk cId="3602609587" sldId="318"/>
            <ac:spMk id="13" creationId="{C1E9BAB6-7954-4801-A3BB-FCD069E7CAF8}"/>
          </ac:spMkLst>
        </pc:spChg>
      </pc:sldChg>
      <pc:sldChg chg="addSp modSp add modNotesTx">
        <pc:chgData name="Kuah,Chung W.C." userId="33fa94a7-bdad-4115-a008-2673ebd59e5a" providerId="ADAL" clId="{96BFB779-FB99-4110-8022-AE40BC3950D7}" dt="2019-12-03T13:26:30.983" v="2661" actId="20577"/>
        <pc:sldMkLst>
          <pc:docMk/>
          <pc:sldMk cId="3423956937" sldId="319"/>
        </pc:sldMkLst>
        <pc:spChg chg="mod">
          <ac:chgData name="Kuah,Chung W.C." userId="33fa94a7-bdad-4115-a008-2673ebd59e5a" providerId="ADAL" clId="{96BFB779-FB99-4110-8022-AE40BC3950D7}" dt="2019-12-03T13:24:47.806" v="2509" actId="20577"/>
          <ac:spMkLst>
            <pc:docMk/>
            <pc:sldMk cId="3423956937" sldId="319"/>
            <ac:spMk id="2" creationId="{719FD73D-3360-49ED-8B1C-705CB68D9194}"/>
          </ac:spMkLst>
        </pc:spChg>
        <pc:spChg chg="add mod">
          <ac:chgData name="Kuah,Chung W.C." userId="33fa94a7-bdad-4115-a008-2673ebd59e5a" providerId="ADAL" clId="{96BFB779-FB99-4110-8022-AE40BC3950D7}" dt="2019-12-03T13:25:20.855" v="2513" actId="13822"/>
          <ac:spMkLst>
            <pc:docMk/>
            <pc:sldMk cId="3423956937" sldId="319"/>
            <ac:spMk id="3" creationId="{56E36762-453A-45C6-824E-D6AF249FE45B}"/>
          </ac:spMkLst>
        </pc:spChg>
      </pc:sldChg>
      <pc:sldChg chg="addSp delSp modSp add mod ord setBg">
        <pc:chgData name="Kuah,Chung W.C." userId="33fa94a7-bdad-4115-a008-2673ebd59e5a" providerId="ADAL" clId="{96BFB779-FB99-4110-8022-AE40BC3950D7}" dt="2019-12-03T15:05:48.814" v="4024" actId="20577"/>
        <pc:sldMkLst>
          <pc:docMk/>
          <pc:sldMk cId="1021393613" sldId="320"/>
        </pc:sldMkLst>
        <pc:spChg chg="del">
          <ac:chgData name="Kuah,Chung W.C." userId="33fa94a7-bdad-4115-a008-2673ebd59e5a" providerId="ADAL" clId="{96BFB779-FB99-4110-8022-AE40BC3950D7}" dt="2019-12-03T13:27:28.109" v="2720"/>
          <ac:spMkLst>
            <pc:docMk/>
            <pc:sldMk cId="1021393613" sldId="320"/>
            <ac:spMk id="2" creationId="{546C31FD-860B-4C58-B5B9-B7AFCAB98C8B}"/>
          </ac:spMkLst>
        </pc:spChg>
        <pc:spChg chg="del">
          <ac:chgData name="Kuah,Chung W.C." userId="33fa94a7-bdad-4115-a008-2673ebd59e5a" providerId="ADAL" clId="{96BFB779-FB99-4110-8022-AE40BC3950D7}" dt="2019-12-03T13:27:28.109" v="2720"/>
          <ac:spMkLst>
            <pc:docMk/>
            <pc:sldMk cId="1021393613" sldId="320"/>
            <ac:spMk id="3" creationId="{F9C14351-6018-4504-8C82-C6D85F8A84D3}"/>
          </ac:spMkLst>
        </pc:spChg>
        <pc:spChg chg="del">
          <ac:chgData name="Kuah,Chung W.C." userId="33fa94a7-bdad-4115-a008-2673ebd59e5a" providerId="ADAL" clId="{96BFB779-FB99-4110-8022-AE40BC3950D7}" dt="2019-12-03T13:27:28.109" v="2720"/>
          <ac:spMkLst>
            <pc:docMk/>
            <pc:sldMk cId="1021393613" sldId="320"/>
            <ac:spMk id="4" creationId="{B7B5544D-4FF1-42DF-82A0-105F31D505F0}"/>
          </ac:spMkLst>
        </pc:spChg>
        <pc:spChg chg="del">
          <ac:chgData name="Kuah,Chung W.C." userId="33fa94a7-bdad-4115-a008-2673ebd59e5a" providerId="ADAL" clId="{96BFB779-FB99-4110-8022-AE40BC3950D7}" dt="2019-12-03T13:27:28.109" v="2720"/>
          <ac:spMkLst>
            <pc:docMk/>
            <pc:sldMk cId="1021393613" sldId="320"/>
            <ac:spMk id="5" creationId="{CC48D5C6-1A13-4E51-8897-681A97BE4059}"/>
          </ac:spMkLst>
        </pc:spChg>
        <pc:spChg chg="del">
          <ac:chgData name="Kuah,Chung W.C." userId="33fa94a7-bdad-4115-a008-2673ebd59e5a" providerId="ADAL" clId="{96BFB779-FB99-4110-8022-AE40BC3950D7}" dt="2019-12-03T13:27:28.109" v="2720"/>
          <ac:spMkLst>
            <pc:docMk/>
            <pc:sldMk cId="1021393613" sldId="320"/>
            <ac:spMk id="6" creationId="{64078F4E-C8A7-411A-B694-034E128F2547}"/>
          </ac:spMkLst>
        </pc:spChg>
        <pc:spChg chg="add del">
          <ac:chgData name="Kuah,Chung W.C." userId="33fa94a7-bdad-4115-a008-2673ebd59e5a" providerId="ADAL" clId="{96BFB779-FB99-4110-8022-AE40BC3950D7}" dt="2019-12-03T14:53:04.442" v="3805" actId="478"/>
          <ac:spMkLst>
            <pc:docMk/>
            <pc:sldMk cId="1021393613" sldId="320"/>
            <ac:spMk id="7" creationId="{5A9F7534-98C6-4FFA-95F7-6C71A50A9181}"/>
          </ac:spMkLst>
        </pc:spChg>
        <pc:spChg chg="add mod">
          <ac:chgData name="Kuah,Chung W.C." userId="33fa94a7-bdad-4115-a008-2673ebd59e5a" providerId="ADAL" clId="{96BFB779-FB99-4110-8022-AE40BC3950D7}" dt="2019-12-03T14:53:34.104" v="3808" actId="26606"/>
          <ac:spMkLst>
            <pc:docMk/>
            <pc:sldMk cId="1021393613" sldId="320"/>
            <ac:spMk id="8" creationId="{08B188CC-6B50-45E2-B60C-EF9AA96B61F7}"/>
          </ac:spMkLst>
        </pc:spChg>
        <pc:spChg chg="add del mod">
          <ac:chgData name="Kuah,Chung W.C." userId="33fa94a7-bdad-4115-a008-2673ebd59e5a" providerId="ADAL" clId="{96BFB779-FB99-4110-8022-AE40BC3950D7}" dt="2019-12-03T15:05:48.814" v="4024" actId="20577"/>
          <ac:spMkLst>
            <pc:docMk/>
            <pc:sldMk cId="1021393613" sldId="320"/>
            <ac:spMk id="9" creationId="{EC614DEF-2CF5-41AA-AB36-D503A320E8CA}"/>
          </ac:spMkLst>
        </pc:spChg>
        <pc:spChg chg="add del mod">
          <ac:chgData name="Kuah,Chung W.C." userId="33fa94a7-bdad-4115-a008-2673ebd59e5a" providerId="ADAL" clId="{96BFB779-FB99-4110-8022-AE40BC3950D7}" dt="2019-12-03T14:53:13.671" v="3806"/>
          <ac:spMkLst>
            <pc:docMk/>
            <pc:sldMk cId="1021393613" sldId="320"/>
            <ac:spMk id="10" creationId="{255E593E-163F-491B-8D99-2C2D763BC9F8}"/>
          </ac:spMkLst>
        </pc:spChg>
        <pc:spChg chg="add del">
          <ac:chgData name="Kuah,Chung W.C." userId="33fa94a7-bdad-4115-a008-2673ebd59e5a" providerId="ADAL" clId="{96BFB779-FB99-4110-8022-AE40BC3950D7}" dt="2019-12-03T14:53:34.104" v="3808" actId="26606"/>
          <ac:spMkLst>
            <pc:docMk/>
            <pc:sldMk cId="1021393613" sldId="320"/>
            <ac:spMk id="16" creationId="{FC695245-44E3-4A14-900A-D06036644A4E}"/>
          </ac:spMkLst>
        </pc:spChg>
        <pc:graphicFrameChg chg="add del">
          <ac:chgData name="Kuah,Chung W.C." userId="33fa94a7-bdad-4115-a008-2673ebd59e5a" providerId="ADAL" clId="{96BFB779-FB99-4110-8022-AE40BC3950D7}" dt="2019-12-03T14:53:34.104" v="3808" actId="26606"/>
          <ac:graphicFrameMkLst>
            <pc:docMk/>
            <pc:sldMk cId="1021393613" sldId="320"/>
            <ac:graphicFrameMk id="11" creationId="{6CB6B8D7-DBCE-45BD-95BC-28ADEA831703}"/>
          </ac:graphicFrameMkLst>
        </pc:graphicFrameChg>
      </pc:sldChg>
      <pc:sldChg chg="addSp delSp modSp add mod setBg">
        <pc:chgData name="Kuah,Chung W.C." userId="33fa94a7-bdad-4115-a008-2673ebd59e5a" providerId="ADAL" clId="{96BFB779-FB99-4110-8022-AE40BC3950D7}" dt="2019-12-12T10:57:54.509" v="10994" actId="1035"/>
        <pc:sldMkLst>
          <pc:docMk/>
          <pc:sldMk cId="2787478897" sldId="321"/>
        </pc:sldMkLst>
        <pc:spChg chg="del">
          <ac:chgData name="Kuah,Chung W.C." userId="33fa94a7-bdad-4115-a008-2673ebd59e5a" providerId="ADAL" clId="{96BFB779-FB99-4110-8022-AE40BC3950D7}" dt="2019-12-03T15:06:04.200" v="4027"/>
          <ac:spMkLst>
            <pc:docMk/>
            <pc:sldMk cId="2787478897" sldId="321"/>
            <ac:spMk id="2" creationId="{DD6B4135-50E8-4CFB-B90B-FB1C847E73BA}"/>
          </ac:spMkLst>
        </pc:spChg>
        <pc:spChg chg="del">
          <ac:chgData name="Kuah,Chung W.C." userId="33fa94a7-bdad-4115-a008-2673ebd59e5a" providerId="ADAL" clId="{96BFB779-FB99-4110-8022-AE40BC3950D7}" dt="2019-12-03T15:06:04.200" v="4027"/>
          <ac:spMkLst>
            <pc:docMk/>
            <pc:sldMk cId="2787478897" sldId="321"/>
            <ac:spMk id="3" creationId="{33C12D69-3965-4DB1-BD2D-FDCF1B4C8B95}"/>
          </ac:spMkLst>
        </pc:spChg>
        <pc:spChg chg="del">
          <ac:chgData name="Kuah,Chung W.C." userId="33fa94a7-bdad-4115-a008-2673ebd59e5a" providerId="ADAL" clId="{96BFB779-FB99-4110-8022-AE40BC3950D7}" dt="2019-12-03T15:06:04.200" v="4027"/>
          <ac:spMkLst>
            <pc:docMk/>
            <pc:sldMk cId="2787478897" sldId="321"/>
            <ac:spMk id="4" creationId="{34F6CAE9-ED62-4029-A3FE-C4642EFCE987}"/>
          </ac:spMkLst>
        </pc:spChg>
        <pc:spChg chg="add del mod">
          <ac:chgData name="Kuah,Chung W.C." userId="33fa94a7-bdad-4115-a008-2673ebd59e5a" providerId="ADAL" clId="{96BFB779-FB99-4110-8022-AE40BC3950D7}" dt="2019-12-12T10:57:26.807" v="10979" actId="478"/>
          <ac:spMkLst>
            <pc:docMk/>
            <pc:sldMk cId="2787478897" sldId="321"/>
            <ac:spMk id="4" creationId="{B71B05CF-CF09-4FC2-A418-46E7374DEFF8}"/>
          </ac:spMkLst>
        </pc:spChg>
        <pc:spChg chg="del">
          <ac:chgData name="Kuah,Chung W.C." userId="33fa94a7-bdad-4115-a008-2673ebd59e5a" providerId="ADAL" clId="{96BFB779-FB99-4110-8022-AE40BC3950D7}" dt="2019-12-03T15:06:04.200" v="4027"/>
          <ac:spMkLst>
            <pc:docMk/>
            <pc:sldMk cId="2787478897" sldId="321"/>
            <ac:spMk id="5" creationId="{EA2BAF30-A480-433B-9B7E-24D050BCED8F}"/>
          </ac:spMkLst>
        </pc:spChg>
        <pc:spChg chg="del">
          <ac:chgData name="Kuah,Chung W.C." userId="33fa94a7-bdad-4115-a008-2673ebd59e5a" providerId="ADAL" clId="{96BFB779-FB99-4110-8022-AE40BC3950D7}" dt="2019-12-03T15:06:04.200" v="4027"/>
          <ac:spMkLst>
            <pc:docMk/>
            <pc:sldMk cId="2787478897" sldId="321"/>
            <ac:spMk id="6" creationId="{3B3227B6-2887-4362-902D-84DFA569BCCD}"/>
          </ac:spMkLst>
        </pc:spChg>
        <pc:spChg chg="del">
          <ac:chgData name="Kuah,Chung W.C." userId="33fa94a7-bdad-4115-a008-2673ebd59e5a" providerId="ADAL" clId="{96BFB779-FB99-4110-8022-AE40BC3950D7}" dt="2019-12-03T15:06:01.249" v="4026" actId="478"/>
          <ac:spMkLst>
            <pc:docMk/>
            <pc:sldMk cId="2787478897" sldId="321"/>
            <ac:spMk id="7" creationId="{908C0903-007A-48AF-B27B-FA479F47B2AE}"/>
          </ac:spMkLst>
        </pc:spChg>
        <pc:spChg chg="add mod">
          <ac:chgData name="Kuah,Chung W.C." userId="33fa94a7-bdad-4115-a008-2673ebd59e5a" providerId="ADAL" clId="{96BFB779-FB99-4110-8022-AE40BC3950D7}" dt="2019-12-05T13:17:51.489" v="10939" actId="26606"/>
          <ac:spMkLst>
            <pc:docMk/>
            <pc:sldMk cId="2787478897" sldId="321"/>
            <ac:spMk id="8" creationId="{DB902D2A-7395-4C15-90DB-D66E26E4AEC2}"/>
          </ac:spMkLst>
        </pc:spChg>
        <pc:spChg chg="add mod ord">
          <ac:chgData name="Kuah,Chung W.C." userId="33fa94a7-bdad-4115-a008-2673ebd59e5a" providerId="ADAL" clId="{96BFB779-FB99-4110-8022-AE40BC3950D7}" dt="2019-12-05T13:19:02.039" v="10956" actId="403"/>
          <ac:spMkLst>
            <pc:docMk/>
            <pc:sldMk cId="2787478897" sldId="321"/>
            <ac:spMk id="9" creationId="{8B4B2AE9-3B74-4A08-90BF-65A8E69A23EB}"/>
          </ac:spMkLst>
        </pc:spChg>
        <pc:spChg chg="add mod">
          <ac:chgData name="Kuah,Chung W.C." userId="33fa94a7-bdad-4115-a008-2673ebd59e5a" providerId="ADAL" clId="{96BFB779-FB99-4110-8022-AE40BC3950D7}" dt="2019-12-12T10:57:54.509" v="10994" actId="1035"/>
          <ac:spMkLst>
            <pc:docMk/>
            <pc:sldMk cId="2787478897" sldId="321"/>
            <ac:spMk id="11" creationId="{B86C0A9D-66E4-4952-829F-B43DFD17D05D}"/>
          </ac:spMkLst>
        </pc:spChg>
        <pc:spChg chg="add del mod">
          <ac:chgData name="Kuah,Chung W.C." userId="33fa94a7-bdad-4115-a008-2673ebd59e5a" providerId="ADAL" clId="{96BFB779-FB99-4110-8022-AE40BC3950D7}" dt="2019-12-12T10:57:28.287" v="10982" actId="478"/>
          <ac:spMkLst>
            <pc:docMk/>
            <pc:sldMk cId="2787478897" sldId="321"/>
            <ac:spMk id="13" creationId="{C0E891E1-7A79-4197-AFF2-14DAC89BD68A}"/>
          </ac:spMkLst>
        </pc:spChg>
        <pc:spChg chg="add del">
          <ac:chgData name="Kuah,Chung W.C." userId="33fa94a7-bdad-4115-a008-2673ebd59e5a" providerId="ADAL" clId="{96BFB779-FB99-4110-8022-AE40BC3950D7}" dt="2019-12-05T13:17:01.306" v="10934" actId="26606"/>
          <ac:spMkLst>
            <pc:docMk/>
            <pc:sldMk cId="2787478897" sldId="321"/>
            <ac:spMk id="14" creationId="{4038CB10-1F5C-4D54-9DF7-12586DE5B007}"/>
          </ac:spMkLst>
        </pc:spChg>
        <pc:spChg chg="add del mod">
          <ac:chgData name="Kuah,Chung W.C." userId="33fa94a7-bdad-4115-a008-2673ebd59e5a" providerId="ADAL" clId="{96BFB779-FB99-4110-8022-AE40BC3950D7}" dt="2019-12-12T10:57:27.860" v="10981" actId="478"/>
          <ac:spMkLst>
            <pc:docMk/>
            <pc:sldMk cId="2787478897" sldId="321"/>
            <ac:spMk id="15" creationId="{0C47790C-2B98-4388-8C22-CF8E40B413A3}"/>
          </ac:spMkLst>
        </pc:spChg>
        <pc:spChg chg="add del">
          <ac:chgData name="Kuah,Chung W.C." userId="33fa94a7-bdad-4115-a008-2673ebd59e5a" providerId="ADAL" clId="{96BFB779-FB99-4110-8022-AE40BC3950D7}" dt="2019-12-05T13:17:01.306" v="10934" actId="26606"/>
          <ac:spMkLst>
            <pc:docMk/>
            <pc:sldMk cId="2787478897" sldId="321"/>
            <ac:spMk id="16" creationId="{73ED6512-6858-4552-B699-9A97FE9A4EA2}"/>
          </ac:spMkLst>
        </pc:spChg>
        <pc:spChg chg="add del">
          <ac:chgData name="Kuah,Chung W.C." userId="33fa94a7-bdad-4115-a008-2673ebd59e5a" providerId="ADAL" clId="{96BFB779-FB99-4110-8022-AE40BC3950D7}" dt="2019-12-05T13:17:51.489" v="10939" actId="26606"/>
          <ac:spMkLst>
            <pc:docMk/>
            <pc:sldMk cId="2787478897" sldId="321"/>
            <ac:spMk id="18" creationId="{FAD9FB75-5E1A-4AE8-99C7-1089F2031C2D}"/>
          </ac:spMkLst>
        </pc:spChg>
        <pc:spChg chg="add">
          <ac:chgData name="Kuah,Chung W.C." userId="33fa94a7-bdad-4115-a008-2673ebd59e5a" providerId="ADAL" clId="{96BFB779-FB99-4110-8022-AE40BC3950D7}" dt="2019-12-05T13:17:51.489" v="10939" actId="26606"/>
          <ac:spMkLst>
            <pc:docMk/>
            <pc:sldMk cId="2787478897" sldId="321"/>
            <ac:spMk id="24" creationId="{83986255-7116-4744-B8BB-E9165717A185}"/>
          </ac:spMkLst>
        </pc:spChg>
        <pc:picChg chg="add del mod ord modCrop">
          <ac:chgData name="Kuah,Chung W.C." userId="33fa94a7-bdad-4115-a008-2673ebd59e5a" providerId="ADAL" clId="{96BFB779-FB99-4110-8022-AE40BC3950D7}" dt="2019-12-12T10:57:29.595" v="10983" actId="478"/>
          <ac:picMkLst>
            <pc:docMk/>
            <pc:sldMk cId="2787478897" sldId="321"/>
            <ac:picMk id="3" creationId="{8F38CC9B-4569-4E28-9A3E-DA131CAF5ED1}"/>
          </ac:picMkLst>
        </pc:picChg>
        <pc:picChg chg="add mod">
          <ac:chgData name="Kuah,Chung W.C." userId="33fa94a7-bdad-4115-a008-2673ebd59e5a" providerId="ADAL" clId="{96BFB779-FB99-4110-8022-AE40BC3950D7}" dt="2019-12-12T10:57:40.432" v="10985" actId="1076"/>
          <ac:picMkLst>
            <pc:docMk/>
            <pc:sldMk cId="2787478897" sldId="321"/>
            <ac:picMk id="10" creationId="{5E9E94FD-8BAE-4216-8454-4E02B1D7CD4D}"/>
          </ac:picMkLst>
        </pc:picChg>
        <pc:cxnChg chg="add del">
          <ac:chgData name="Kuah,Chung W.C." userId="33fa94a7-bdad-4115-a008-2673ebd59e5a" providerId="ADAL" clId="{96BFB779-FB99-4110-8022-AE40BC3950D7}" dt="2019-12-05T13:17:51.489" v="10939" actId="26606"/>
          <ac:cxnSpMkLst>
            <pc:docMk/>
            <pc:sldMk cId="2787478897" sldId="321"/>
            <ac:cxnSpMk id="19" creationId="{85BD3C60-BA10-42C4-9F11-282AEE6A2F54}"/>
          </ac:cxnSpMkLst>
        </pc:cxnChg>
        <pc:cxnChg chg="add">
          <ac:chgData name="Kuah,Chung W.C." userId="33fa94a7-bdad-4115-a008-2673ebd59e5a" providerId="ADAL" clId="{96BFB779-FB99-4110-8022-AE40BC3950D7}" dt="2019-12-05T13:17:51.489" v="10939" actId="26606"/>
          <ac:cxnSpMkLst>
            <pc:docMk/>
            <pc:sldMk cId="2787478897" sldId="321"/>
            <ac:cxnSpMk id="26" creationId="{DA45B6EA-FF30-4453-A5A2-F3B9D7F4AD85}"/>
          </ac:cxnSpMkLst>
        </pc:cxnChg>
      </pc:sldChg>
      <pc:sldChg chg="delSp modSp add ord modNotesTx">
        <pc:chgData name="Kuah,Chung W.C." userId="33fa94a7-bdad-4115-a008-2673ebd59e5a" providerId="ADAL" clId="{96BFB779-FB99-4110-8022-AE40BC3950D7}" dt="2019-12-05T12:14:08.665" v="7926" actId="20577"/>
        <pc:sldMkLst>
          <pc:docMk/>
          <pc:sldMk cId="2533363072" sldId="322"/>
        </pc:sldMkLst>
        <pc:spChg chg="mod">
          <ac:chgData name="Kuah,Chung W.C." userId="33fa94a7-bdad-4115-a008-2673ebd59e5a" providerId="ADAL" clId="{96BFB779-FB99-4110-8022-AE40BC3950D7}" dt="2019-12-03T15:11:40.250" v="4234" actId="20577"/>
          <ac:spMkLst>
            <pc:docMk/>
            <pc:sldMk cId="2533363072" sldId="322"/>
            <ac:spMk id="2" creationId="{E2C6E4F0-6CE3-498D-96FE-1E44D49A6FF2}"/>
          </ac:spMkLst>
        </pc:spChg>
        <pc:spChg chg="mod">
          <ac:chgData name="Kuah,Chung W.C." userId="33fa94a7-bdad-4115-a008-2673ebd59e5a" providerId="ADAL" clId="{96BFB779-FB99-4110-8022-AE40BC3950D7}" dt="2019-12-05T12:14:08.665" v="7926" actId="20577"/>
          <ac:spMkLst>
            <pc:docMk/>
            <pc:sldMk cId="2533363072" sldId="322"/>
            <ac:spMk id="3" creationId="{1FF29444-1290-46F6-8D60-5562AE426303}"/>
          </ac:spMkLst>
        </pc:spChg>
        <pc:spChg chg="del">
          <ac:chgData name="Kuah,Chung W.C." userId="33fa94a7-bdad-4115-a008-2673ebd59e5a" providerId="ADAL" clId="{96BFB779-FB99-4110-8022-AE40BC3950D7}" dt="2019-12-05T10:16:08.043" v="5132" actId="478"/>
          <ac:spMkLst>
            <pc:docMk/>
            <pc:sldMk cId="2533363072" sldId="322"/>
            <ac:spMk id="4" creationId="{7104AC54-37F2-4B3F-86C9-522715829FD1}"/>
          </ac:spMkLst>
        </pc:spChg>
      </pc:sldChg>
      <pc:sldChg chg="modSp add del ord">
        <pc:chgData name="Kuah,Chung W.C." userId="33fa94a7-bdad-4115-a008-2673ebd59e5a" providerId="ADAL" clId="{96BFB779-FB99-4110-8022-AE40BC3950D7}" dt="2019-12-05T10:19:09.612" v="5191" actId="2696"/>
        <pc:sldMkLst>
          <pc:docMk/>
          <pc:sldMk cId="3073426779" sldId="323"/>
        </pc:sldMkLst>
        <pc:spChg chg="mod">
          <ac:chgData name="Kuah,Chung W.C." userId="33fa94a7-bdad-4115-a008-2673ebd59e5a" providerId="ADAL" clId="{96BFB779-FB99-4110-8022-AE40BC3950D7}" dt="2019-12-03T15:11:47.615" v="4242" actId="20577"/>
          <ac:spMkLst>
            <pc:docMk/>
            <pc:sldMk cId="3073426779" sldId="323"/>
            <ac:spMk id="2" creationId="{E2C6E4F0-6CE3-498D-96FE-1E44D49A6FF2}"/>
          </ac:spMkLst>
        </pc:spChg>
      </pc:sldChg>
      <pc:sldChg chg="delSp modSp add modNotesTx">
        <pc:chgData name="Kuah,Chung W.C." userId="33fa94a7-bdad-4115-a008-2673ebd59e5a" providerId="ADAL" clId="{96BFB779-FB99-4110-8022-AE40BC3950D7}" dt="2019-12-05T13:01:20.590" v="10691" actId="20577"/>
        <pc:sldMkLst>
          <pc:docMk/>
          <pc:sldMk cId="2379975291" sldId="324"/>
        </pc:sldMkLst>
        <pc:spChg chg="mod">
          <ac:chgData name="Kuah,Chung W.C." userId="33fa94a7-bdad-4115-a008-2673ebd59e5a" providerId="ADAL" clId="{96BFB779-FB99-4110-8022-AE40BC3950D7}" dt="2019-12-03T15:11:56.133" v="4251" actId="20577"/>
          <ac:spMkLst>
            <pc:docMk/>
            <pc:sldMk cId="2379975291" sldId="324"/>
            <ac:spMk id="2" creationId="{E2C6E4F0-6CE3-498D-96FE-1E44D49A6FF2}"/>
          </ac:spMkLst>
        </pc:spChg>
        <pc:spChg chg="mod">
          <ac:chgData name="Kuah,Chung W.C." userId="33fa94a7-bdad-4115-a008-2673ebd59e5a" providerId="ADAL" clId="{96BFB779-FB99-4110-8022-AE40BC3950D7}" dt="2019-12-05T13:01:20.590" v="10691" actId="20577"/>
          <ac:spMkLst>
            <pc:docMk/>
            <pc:sldMk cId="2379975291" sldId="324"/>
            <ac:spMk id="3" creationId="{1FF29444-1290-46F6-8D60-5562AE426303}"/>
          </ac:spMkLst>
        </pc:spChg>
        <pc:spChg chg="del">
          <ac:chgData name="Kuah,Chung W.C." userId="33fa94a7-bdad-4115-a008-2673ebd59e5a" providerId="ADAL" clId="{96BFB779-FB99-4110-8022-AE40BC3950D7}" dt="2019-12-05T12:36:30.270" v="9038" actId="478"/>
          <ac:spMkLst>
            <pc:docMk/>
            <pc:sldMk cId="2379975291" sldId="324"/>
            <ac:spMk id="4" creationId="{7104AC54-37F2-4B3F-86C9-522715829FD1}"/>
          </ac:spMkLst>
        </pc:spChg>
      </pc:sldChg>
      <pc:sldChg chg="delSp modSp add">
        <pc:chgData name="Kuah,Chung W.C." userId="33fa94a7-bdad-4115-a008-2673ebd59e5a" providerId="ADAL" clId="{96BFB779-FB99-4110-8022-AE40BC3950D7}" dt="2019-12-05T13:06:10.184" v="10873" actId="20577"/>
        <pc:sldMkLst>
          <pc:docMk/>
          <pc:sldMk cId="3964987456" sldId="325"/>
        </pc:sldMkLst>
        <pc:spChg chg="mod">
          <ac:chgData name="Kuah,Chung W.C." userId="33fa94a7-bdad-4115-a008-2673ebd59e5a" providerId="ADAL" clId="{96BFB779-FB99-4110-8022-AE40BC3950D7}" dt="2019-12-03T15:12:05.419" v="4272" actId="20577"/>
          <ac:spMkLst>
            <pc:docMk/>
            <pc:sldMk cId="3964987456" sldId="325"/>
            <ac:spMk id="2" creationId="{E2C6E4F0-6CE3-498D-96FE-1E44D49A6FF2}"/>
          </ac:spMkLst>
        </pc:spChg>
        <pc:spChg chg="mod">
          <ac:chgData name="Kuah,Chung W.C." userId="33fa94a7-bdad-4115-a008-2673ebd59e5a" providerId="ADAL" clId="{96BFB779-FB99-4110-8022-AE40BC3950D7}" dt="2019-12-05T13:06:10.184" v="10873" actId="20577"/>
          <ac:spMkLst>
            <pc:docMk/>
            <pc:sldMk cId="3964987456" sldId="325"/>
            <ac:spMk id="3" creationId="{1FF29444-1290-46F6-8D60-5562AE426303}"/>
          </ac:spMkLst>
        </pc:spChg>
        <pc:spChg chg="del">
          <ac:chgData name="Kuah,Chung W.C." userId="33fa94a7-bdad-4115-a008-2673ebd59e5a" providerId="ADAL" clId="{96BFB779-FB99-4110-8022-AE40BC3950D7}" dt="2019-12-05T12:36:33.034" v="9039" actId="478"/>
          <ac:spMkLst>
            <pc:docMk/>
            <pc:sldMk cId="3964987456" sldId="325"/>
            <ac:spMk id="4" creationId="{7104AC54-37F2-4B3F-86C9-522715829FD1}"/>
          </ac:spMkLst>
        </pc:spChg>
      </pc:sldChg>
      <pc:sldChg chg="addSp delSp modSp add ord delAnim modAnim">
        <pc:chgData name="Kuah,Chung W.C." userId="33fa94a7-bdad-4115-a008-2673ebd59e5a" providerId="ADAL" clId="{96BFB779-FB99-4110-8022-AE40BC3950D7}" dt="2019-12-05T13:04:55.863" v="10755" actId="1037"/>
        <pc:sldMkLst>
          <pc:docMk/>
          <pc:sldMk cId="2241417211" sldId="326"/>
        </pc:sldMkLst>
        <pc:spChg chg="mod">
          <ac:chgData name="Kuah,Chung W.C." userId="33fa94a7-bdad-4115-a008-2673ebd59e5a" providerId="ADAL" clId="{96BFB779-FB99-4110-8022-AE40BC3950D7}" dt="2019-12-05T12:48:56.096" v="10152" actId="20577"/>
          <ac:spMkLst>
            <pc:docMk/>
            <pc:sldMk cId="2241417211" sldId="326"/>
            <ac:spMk id="2" creationId="{8CEB7459-D3AD-4BB2-B90C-8E70984E3EFD}"/>
          </ac:spMkLst>
        </pc:spChg>
        <pc:spChg chg="mod">
          <ac:chgData name="Kuah,Chung W.C." userId="33fa94a7-bdad-4115-a008-2673ebd59e5a" providerId="ADAL" clId="{96BFB779-FB99-4110-8022-AE40BC3950D7}" dt="2019-12-05T13:03:08.504" v="10717" actId="403"/>
          <ac:spMkLst>
            <pc:docMk/>
            <pc:sldMk cId="2241417211" sldId="326"/>
            <ac:spMk id="3" creationId="{A77B7FFD-9957-4AD0-86F1-C7BC6DA504B4}"/>
          </ac:spMkLst>
        </pc:spChg>
        <pc:spChg chg="del">
          <ac:chgData name="Kuah,Chung W.C." userId="33fa94a7-bdad-4115-a008-2673ebd59e5a" providerId="ADAL" clId="{96BFB779-FB99-4110-8022-AE40BC3950D7}" dt="2019-12-05T12:36:35.653" v="9040" actId="478"/>
          <ac:spMkLst>
            <pc:docMk/>
            <pc:sldMk cId="2241417211" sldId="326"/>
            <ac:spMk id="4" creationId="{62C20386-DCC4-492B-9E1E-493A80895A7D}"/>
          </ac:spMkLst>
        </pc:spChg>
        <pc:spChg chg="add del mod">
          <ac:chgData name="Kuah,Chung W.C." userId="33fa94a7-bdad-4115-a008-2673ebd59e5a" providerId="ADAL" clId="{96BFB779-FB99-4110-8022-AE40BC3950D7}" dt="2019-12-05T13:04:19.838" v="10741" actId="478"/>
          <ac:spMkLst>
            <pc:docMk/>
            <pc:sldMk cId="2241417211" sldId="326"/>
            <ac:spMk id="6" creationId="{A3D00977-51A7-49A5-B44F-EC4C5A17F31C}"/>
          </ac:spMkLst>
        </pc:spChg>
        <pc:spChg chg="add">
          <ac:chgData name="Kuah,Chung W.C." userId="33fa94a7-bdad-4115-a008-2673ebd59e5a" providerId="ADAL" clId="{96BFB779-FB99-4110-8022-AE40BC3950D7}" dt="2019-12-05T13:04:20.106" v="10742"/>
          <ac:spMkLst>
            <pc:docMk/>
            <pc:sldMk cId="2241417211" sldId="326"/>
            <ac:spMk id="7" creationId="{F68B37C7-7001-4784-B28B-6B2E1CC4D799}"/>
          </ac:spMkLst>
        </pc:spChg>
        <pc:picChg chg="add mod modCrop">
          <ac:chgData name="Kuah,Chung W.C." userId="33fa94a7-bdad-4115-a008-2673ebd59e5a" providerId="ADAL" clId="{96BFB779-FB99-4110-8022-AE40BC3950D7}" dt="2019-12-05T13:04:55.863" v="10755" actId="1037"/>
          <ac:picMkLst>
            <pc:docMk/>
            <pc:sldMk cId="2241417211" sldId="326"/>
            <ac:picMk id="5" creationId="{55C3B6CB-1DC5-415B-8237-74BA0E5FC244}"/>
          </ac:picMkLst>
        </pc:picChg>
      </pc:sldChg>
      <pc:sldChg chg="modSp add del">
        <pc:chgData name="Kuah,Chung W.C." userId="33fa94a7-bdad-4115-a008-2673ebd59e5a" providerId="ADAL" clId="{96BFB779-FB99-4110-8022-AE40BC3950D7}" dt="2019-12-05T12:10:46.302" v="7831" actId="2696"/>
        <pc:sldMkLst>
          <pc:docMk/>
          <pc:sldMk cId="894033461" sldId="327"/>
        </pc:sldMkLst>
        <pc:spChg chg="mod">
          <ac:chgData name="Kuah,Chung W.C." userId="33fa94a7-bdad-4115-a008-2673ebd59e5a" providerId="ADAL" clId="{96BFB779-FB99-4110-8022-AE40BC3950D7}" dt="2019-12-03T15:12:54.321" v="4338" actId="20577"/>
          <ac:spMkLst>
            <pc:docMk/>
            <pc:sldMk cId="894033461" sldId="327"/>
            <ac:spMk id="2" creationId="{E2C6E4F0-6CE3-498D-96FE-1E44D49A6FF2}"/>
          </ac:spMkLst>
        </pc:spChg>
      </pc:sldChg>
      <pc:sldChg chg="addSp delSp modSp add modAnim modNotesTx">
        <pc:chgData name="Kuah,Chung W.C." userId="33fa94a7-bdad-4115-a008-2673ebd59e5a" providerId="ADAL" clId="{96BFB779-FB99-4110-8022-AE40BC3950D7}" dt="2019-12-05T12:43:51.363" v="9734" actId="20577"/>
        <pc:sldMkLst>
          <pc:docMk/>
          <pc:sldMk cId="4136465864" sldId="328"/>
        </pc:sldMkLst>
        <pc:spChg chg="mod">
          <ac:chgData name="Kuah,Chung W.C." userId="33fa94a7-bdad-4115-a008-2673ebd59e5a" providerId="ADAL" clId="{96BFB779-FB99-4110-8022-AE40BC3950D7}" dt="2019-12-03T15:13:09.549" v="4351" actId="20577"/>
          <ac:spMkLst>
            <pc:docMk/>
            <pc:sldMk cId="4136465864" sldId="328"/>
            <ac:spMk id="2" creationId="{7B4002B1-EB4A-44F4-864D-42DE169FCE0F}"/>
          </ac:spMkLst>
        </pc:spChg>
        <pc:spChg chg="mod">
          <ac:chgData name="Kuah,Chung W.C." userId="33fa94a7-bdad-4115-a008-2673ebd59e5a" providerId="ADAL" clId="{96BFB779-FB99-4110-8022-AE40BC3950D7}" dt="2019-12-05T12:43:04.576" v="9587" actId="20577"/>
          <ac:spMkLst>
            <pc:docMk/>
            <pc:sldMk cId="4136465864" sldId="328"/>
            <ac:spMk id="3" creationId="{609C55CA-79C5-4FCB-B358-F0D9D1466BF2}"/>
          </ac:spMkLst>
        </pc:spChg>
        <pc:spChg chg="del">
          <ac:chgData name="Kuah,Chung W.C." userId="33fa94a7-bdad-4115-a008-2673ebd59e5a" providerId="ADAL" clId="{96BFB779-FB99-4110-8022-AE40BC3950D7}" dt="2019-12-05T12:36:26.752" v="9037" actId="478"/>
          <ac:spMkLst>
            <pc:docMk/>
            <pc:sldMk cId="4136465864" sldId="328"/>
            <ac:spMk id="4" creationId="{89C2702B-A889-4CCD-9400-DC52BB810FD0}"/>
          </ac:spMkLst>
        </pc:spChg>
        <pc:spChg chg="add mod">
          <ac:chgData name="Kuah,Chung W.C." userId="33fa94a7-bdad-4115-a008-2673ebd59e5a" providerId="ADAL" clId="{96BFB779-FB99-4110-8022-AE40BC3950D7}" dt="2019-12-05T12:43:10.539" v="9589" actId="1076"/>
          <ac:spMkLst>
            <pc:docMk/>
            <pc:sldMk cId="4136465864" sldId="328"/>
            <ac:spMk id="5" creationId="{FCF74640-EABB-4FE5-A78D-632D0F55F02F}"/>
          </ac:spMkLst>
        </pc:spChg>
      </pc:sldChg>
      <pc:sldChg chg="addSp delSp modSp add del">
        <pc:chgData name="Kuah,Chung W.C." userId="33fa94a7-bdad-4115-a008-2673ebd59e5a" providerId="ADAL" clId="{96BFB779-FB99-4110-8022-AE40BC3950D7}" dt="2019-12-05T10:30:52.849" v="5807" actId="2696"/>
        <pc:sldMkLst>
          <pc:docMk/>
          <pc:sldMk cId="2770467384" sldId="329"/>
        </pc:sldMkLst>
        <pc:spChg chg="mod">
          <ac:chgData name="Kuah,Chung W.C." userId="33fa94a7-bdad-4115-a008-2673ebd59e5a" providerId="ADAL" clId="{96BFB779-FB99-4110-8022-AE40BC3950D7}" dt="2019-12-05T10:27:06.744" v="5740" actId="20577"/>
          <ac:spMkLst>
            <pc:docMk/>
            <pc:sldMk cId="2770467384" sldId="329"/>
            <ac:spMk id="2" creationId="{E2C6E4F0-6CE3-498D-96FE-1E44D49A6FF2}"/>
          </ac:spMkLst>
        </pc:spChg>
        <pc:spChg chg="mod">
          <ac:chgData name="Kuah,Chung W.C." userId="33fa94a7-bdad-4115-a008-2673ebd59e5a" providerId="ADAL" clId="{96BFB779-FB99-4110-8022-AE40BC3950D7}" dt="2019-12-05T10:30:35.240" v="5803" actId="14100"/>
          <ac:spMkLst>
            <pc:docMk/>
            <pc:sldMk cId="2770467384" sldId="329"/>
            <ac:spMk id="3" creationId="{1FF29444-1290-46F6-8D60-5562AE426303}"/>
          </ac:spMkLst>
        </pc:spChg>
        <pc:spChg chg="add del mod">
          <ac:chgData name="Kuah,Chung W.C." userId="33fa94a7-bdad-4115-a008-2673ebd59e5a" providerId="ADAL" clId="{96BFB779-FB99-4110-8022-AE40BC3950D7}" dt="2019-12-05T10:30:37.234" v="5804" actId="478"/>
          <ac:spMkLst>
            <pc:docMk/>
            <pc:sldMk cId="2770467384" sldId="329"/>
            <ac:spMk id="4" creationId="{CEFE9EF1-C265-4090-B1B0-5ABFC049A2DD}"/>
          </ac:spMkLst>
        </pc:spChg>
      </pc:sldChg>
      <pc:sldChg chg="add del">
        <pc:chgData name="Kuah,Chung W.C." userId="33fa94a7-bdad-4115-a008-2673ebd59e5a" providerId="ADAL" clId="{96BFB779-FB99-4110-8022-AE40BC3950D7}" dt="2019-12-05T10:17:05.901" v="5171" actId="2696"/>
        <pc:sldMkLst>
          <pc:docMk/>
          <pc:sldMk cId="522674051" sldId="330"/>
        </pc:sldMkLst>
      </pc:sldChg>
      <pc:sldChg chg="addSp modSp add modAnim modNotesTx">
        <pc:chgData name="Kuah,Chung W.C." userId="33fa94a7-bdad-4115-a008-2673ebd59e5a" providerId="ADAL" clId="{96BFB779-FB99-4110-8022-AE40BC3950D7}" dt="2019-12-05T12:22:07.125" v="8375" actId="6549"/>
        <pc:sldMkLst>
          <pc:docMk/>
          <pc:sldMk cId="3095669180" sldId="330"/>
        </pc:sldMkLst>
        <pc:spChg chg="mod">
          <ac:chgData name="Kuah,Chung W.C." userId="33fa94a7-bdad-4115-a008-2673ebd59e5a" providerId="ADAL" clId="{96BFB779-FB99-4110-8022-AE40BC3950D7}" dt="2019-12-05T10:18:39.655" v="5190" actId="20577"/>
          <ac:spMkLst>
            <pc:docMk/>
            <pc:sldMk cId="3095669180" sldId="330"/>
            <ac:spMk id="2" creationId="{00000000-0000-0000-0000-000000000000}"/>
          </ac:spMkLst>
        </pc:spChg>
        <pc:spChg chg="add mod">
          <ac:chgData name="Kuah,Chung W.C." userId="33fa94a7-bdad-4115-a008-2673ebd59e5a" providerId="ADAL" clId="{96BFB779-FB99-4110-8022-AE40BC3950D7}" dt="2019-12-05T10:23:25.641" v="5474" actId="13822"/>
          <ac:spMkLst>
            <pc:docMk/>
            <pc:sldMk cId="3095669180" sldId="330"/>
            <ac:spMk id="3" creationId="{D345CACD-1344-4952-A675-16A96901ADA7}"/>
          </ac:spMkLst>
        </pc:spChg>
        <pc:spChg chg="mod">
          <ac:chgData name="Kuah,Chung W.C." userId="33fa94a7-bdad-4115-a008-2673ebd59e5a" providerId="ADAL" clId="{96BFB779-FB99-4110-8022-AE40BC3950D7}" dt="2019-12-05T10:44:59.203" v="6786" actId="313"/>
          <ac:spMkLst>
            <pc:docMk/>
            <pc:sldMk cId="3095669180" sldId="330"/>
            <ac:spMk id="9" creationId="{0717EDEF-CB08-4B15-831B-E31FB1A95E85}"/>
          </ac:spMkLst>
        </pc:spChg>
      </pc:sldChg>
      <pc:sldChg chg="addSp delSp modSp add delAnim modAnim modNotesTx">
        <pc:chgData name="Kuah,Chung W.C." userId="33fa94a7-bdad-4115-a008-2673ebd59e5a" providerId="ADAL" clId="{96BFB779-FB99-4110-8022-AE40BC3950D7}" dt="2019-12-05T12:13:33.678" v="7909" actId="20577"/>
        <pc:sldMkLst>
          <pc:docMk/>
          <pc:sldMk cId="1980118199" sldId="331"/>
        </pc:sldMkLst>
        <pc:spChg chg="mod">
          <ac:chgData name="Kuah,Chung W.C." userId="33fa94a7-bdad-4115-a008-2673ebd59e5a" providerId="ADAL" clId="{96BFB779-FB99-4110-8022-AE40BC3950D7}" dt="2019-12-05T12:13:33.678" v="7909" actId="20577"/>
          <ac:spMkLst>
            <pc:docMk/>
            <pc:sldMk cId="1980118199" sldId="331"/>
            <ac:spMk id="2" creationId="{00000000-0000-0000-0000-000000000000}"/>
          </ac:spMkLst>
        </pc:spChg>
        <pc:spChg chg="del">
          <ac:chgData name="Kuah,Chung W.C." userId="33fa94a7-bdad-4115-a008-2673ebd59e5a" providerId="ADAL" clId="{96BFB779-FB99-4110-8022-AE40BC3950D7}" dt="2019-12-05T10:30:56.278" v="5808" actId="478"/>
          <ac:spMkLst>
            <pc:docMk/>
            <pc:sldMk cId="1980118199" sldId="331"/>
            <ac:spMk id="3" creationId="{D345CACD-1344-4952-A675-16A96901ADA7}"/>
          </ac:spMkLst>
        </pc:spChg>
        <pc:spChg chg="add mod">
          <ac:chgData name="Kuah,Chung W.C." userId="33fa94a7-bdad-4115-a008-2673ebd59e5a" providerId="ADAL" clId="{96BFB779-FB99-4110-8022-AE40BC3950D7}" dt="2019-12-05T10:45:09.277" v="6789" actId="1076"/>
          <ac:spMkLst>
            <pc:docMk/>
            <pc:sldMk cId="1980118199" sldId="331"/>
            <ac:spMk id="4" creationId="{3064630B-10EE-42AD-8A29-CCD4C6A461B5}"/>
          </ac:spMkLst>
        </pc:spChg>
        <pc:spChg chg="add mod">
          <ac:chgData name="Kuah,Chung W.C." userId="33fa94a7-bdad-4115-a008-2673ebd59e5a" providerId="ADAL" clId="{96BFB779-FB99-4110-8022-AE40BC3950D7}" dt="2019-12-05T10:32:39.938" v="5887" actId="14100"/>
          <ac:spMkLst>
            <pc:docMk/>
            <pc:sldMk cId="1980118199" sldId="331"/>
            <ac:spMk id="5" creationId="{6F46CF33-9D8B-4F04-B4B6-52E79CC4D1F9}"/>
          </ac:spMkLst>
        </pc:spChg>
        <pc:spChg chg="add mod">
          <ac:chgData name="Kuah,Chung W.C." userId="33fa94a7-bdad-4115-a008-2673ebd59e5a" providerId="ADAL" clId="{96BFB779-FB99-4110-8022-AE40BC3950D7}" dt="2019-12-05T11:20:09.290" v="7095" actId="6549"/>
          <ac:spMkLst>
            <pc:docMk/>
            <pc:sldMk cId="1980118199" sldId="331"/>
            <ac:spMk id="6" creationId="{99B49ABA-7EE5-4283-8CA1-DDC95CD2C0CD}"/>
          </ac:spMkLst>
        </pc:spChg>
        <pc:spChg chg="add mod">
          <ac:chgData name="Kuah,Chung W.C." userId="33fa94a7-bdad-4115-a008-2673ebd59e5a" providerId="ADAL" clId="{96BFB779-FB99-4110-8022-AE40BC3950D7}" dt="2019-12-05T10:33:08.746" v="5942" actId="20577"/>
          <ac:spMkLst>
            <pc:docMk/>
            <pc:sldMk cId="1980118199" sldId="331"/>
            <ac:spMk id="7" creationId="{CE027E31-E695-46E4-83CD-1BBB33FFE8DF}"/>
          </ac:spMkLst>
        </pc:spChg>
        <pc:spChg chg="add del mod">
          <ac:chgData name="Kuah,Chung W.C." userId="33fa94a7-bdad-4115-a008-2673ebd59e5a" providerId="ADAL" clId="{96BFB779-FB99-4110-8022-AE40BC3950D7}" dt="2019-12-05T10:33:18.161" v="5945" actId="478"/>
          <ac:spMkLst>
            <pc:docMk/>
            <pc:sldMk cId="1980118199" sldId="331"/>
            <ac:spMk id="8" creationId="{8E8B3B91-2023-437D-898B-9F4040004599}"/>
          </ac:spMkLst>
        </pc:spChg>
        <pc:spChg chg="mod">
          <ac:chgData name="Kuah,Chung W.C." userId="33fa94a7-bdad-4115-a008-2673ebd59e5a" providerId="ADAL" clId="{96BFB779-FB99-4110-8022-AE40BC3950D7}" dt="2019-12-05T10:45:05.933" v="6788"/>
          <ac:spMkLst>
            <pc:docMk/>
            <pc:sldMk cId="1980118199" sldId="331"/>
            <ac:spMk id="9" creationId="{0717EDEF-CB08-4B15-831B-E31FB1A95E85}"/>
          </ac:spMkLst>
        </pc:spChg>
      </pc:sldChg>
      <pc:sldChg chg="addSp delSp modSp add delAnim modAnim modNotesTx">
        <pc:chgData name="Kuah,Chung W.C." userId="33fa94a7-bdad-4115-a008-2673ebd59e5a" providerId="ADAL" clId="{96BFB779-FB99-4110-8022-AE40BC3950D7}" dt="2019-12-05T12:37:39.744" v="9080" actId="14100"/>
        <pc:sldMkLst>
          <pc:docMk/>
          <pc:sldMk cId="698466583" sldId="332"/>
        </pc:sldMkLst>
        <pc:spChg chg="mod">
          <ac:chgData name="Kuah,Chung W.C." userId="33fa94a7-bdad-4115-a008-2673ebd59e5a" providerId="ADAL" clId="{96BFB779-FB99-4110-8022-AE40BC3950D7}" dt="2019-12-05T12:13:30.975" v="7908" actId="20577"/>
          <ac:spMkLst>
            <pc:docMk/>
            <pc:sldMk cId="698466583" sldId="332"/>
            <ac:spMk id="2" creationId="{00000000-0000-0000-0000-000000000000}"/>
          </ac:spMkLst>
        </pc:spChg>
        <pc:spChg chg="mod">
          <ac:chgData name="Kuah,Chung W.C." userId="33fa94a7-bdad-4115-a008-2673ebd59e5a" providerId="ADAL" clId="{96BFB779-FB99-4110-8022-AE40BC3950D7}" dt="2019-12-05T11:28:29.802" v="7660" actId="1076"/>
          <ac:spMkLst>
            <pc:docMk/>
            <pc:sldMk cId="698466583" sldId="332"/>
            <ac:spMk id="4" creationId="{3064630B-10EE-42AD-8A29-CCD4C6A461B5}"/>
          </ac:spMkLst>
        </pc:spChg>
        <pc:spChg chg="mod ord">
          <ac:chgData name="Kuah,Chung W.C." userId="33fa94a7-bdad-4115-a008-2673ebd59e5a" providerId="ADAL" clId="{96BFB779-FB99-4110-8022-AE40BC3950D7}" dt="2019-12-05T11:25:35.544" v="7411" actId="14100"/>
          <ac:spMkLst>
            <pc:docMk/>
            <pc:sldMk cId="698466583" sldId="332"/>
            <ac:spMk id="5" creationId="{6F46CF33-9D8B-4F04-B4B6-52E79CC4D1F9}"/>
          </ac:spMkLst>
        </pc:spChg>
        <pc:spChg chg="del">
          <ac:chgData name="Kuah,Chung W.C." userId="33fa94a7-bdad-4115-a008-2673ebd59e5a" providerId="ADAL" clId="{96BFB779-FB99-4110-8022-AE40BC3950D7}" dt="2019-12-05T11:21:45.275" v="7248" actId="478"/>
          <ac:spMkLst>
            <pc:docMk/>
            <pc:sldMk cId="698466583" sldId="332"/>
            <ac:spMk id="6" creationId="{99B49ABA-7EE5-4283-8CA1-DDC95CD2C0CD}"/>
          </ac:spMkLst>
        </pc:spChg>
        <pc:spChg chg="del mod ord">
          <ac:chgData name="Kuah,Chung W.C." userId="33fa94a7-bdad-4115-a008-2673ebd59e5a" providerId="ADAL" clId="{96BFB779-FB99-4110-8022-AE40BC3950D7}" dt="2019-12-05T11:23:14.348" v="7297" actId="478"/>
          <ac:spMkLst>
            <pc:docMk/>
            <pc:sldMk cId="698466583" sldId="332"/>
            <ac:spMk id="7" creationId="{CE027E31-E695-46E4-83CD-1BBB33FFE8DF}"/>
          </ac:spMkLst>
        </pc:spChg>
        <pc:spChg chg="add mod">
          <ac:chgData name="Kuah,Chung W.C." userId="33fa94a7-bdad-4115-a008-2673ebd59e5a" providerId="ADAL" clId="{96BFB779-FB99-4110-8022-AE40BC3950D7}" dt="2019-12-05T11:21:54.951" v="7252" actId="14100"/>
          <ac:spMkLst>
            <pc:docMk/>
            <pc:sldMk cId="698466583" sldId="332"/>
            <ac:spMk id="8" creationId="{DA03891B-E3B5-4186-92C0-9D3D275B0938}"/>
          </ac:spMkLst>
        </pc:spChg>
        <pc:spChg chg="add del mod">
          <ac:chgData name="Kuah,Chung W.C." userId="33fa94a7-bdad-4115-a008-2673ebd59e5a" providerId="ADAL" clId="{96BFB779-FB99-4110-8022-AE40BC3950D7}" dt="2019-12-05T11:23:33.454" v="7311" actId="478"/>
          <ac:spMkLst>
            <pc:docMk/>
            <pc:sldMk cId="698466583" sldId="332"/>
            <ac:spMk id="10" creationId="{63F91750-3916-47D5-907C-9CE9FC522400}"/>
          </ac:spMkLst>
        </pc:spChg>
        <pc:spChg chg="add mod">
          <ac:chgData name="Kuah,Chung W.C." userId="33fa94a7-bdad-4115-a008-2673ebd59e5a" providerId="ADAL" clId="{96BFB779-FB99-4110-8022-AE40BC3950D7}" dt="2019-12-05T12:17:43.736" v="8095" actId="20577"/>
          <ac:spMkLst>
            <pc:docMk/>
            <pc:sldMk cId="698466583" sldId="332"/>
            <ac:spMk id="11" creationId="{5620948B-B824-42D1-AF5F-919C27685F9A}"/>
          </ac:spMkLst>
        </pc:spChg>
        <pc:spChg chg="add mod">
          <ac:chgData name="Kuah,Chung W.C." userId="33fa94a7-bdad-4115-a008-2673ebd59e5a" providerId="ADAL" clId="{96BFB779-FB99-4110-8022-AE40BC3950D7}" dt="2019-12-05T12:37:39.744" v="9080" actId="14100"/>
          <ac:spMkLst>
            <pc:docMk/>
            <pc:sldMk cId="698466583" sldId="332"/>
            <ac:spMk id="12" creationId="{CDD78CDD-48EC-4BC6-B56D-08625E18EB53}"/>
          </ac:spMkLst>
        </pc:spChg>
      </pc:sldChg>
      <pc:sldChg chg="delSp modSp add modAnim modNotesTx">
        <pc:chgData name="Kuah,Chung W.C." userId="33fa94a7-bdad-4115-a008-2673ebd59e5a" providerId="ADAL" clId="{96BFB779-FB99-4110-8022-AE40BC3950D7}" dt="2019-12-05T12:38:00.699" v="9087" actId="14100"/>
        <pc:sldMkLst>
          <pc:docMk/>
          <pc:sldMk cId="3660998617" sldId="333"/>
        </pc:sldMkLst>
        <pc:spChg chg="mod">
          <ac:chgData name="Kuah,Chung W.C." userId="33fa94a7-bdad-4115-a008-2673ebd59e5a" providerId="ADAL" clId="{96BFB779-FB99-4110-8022-AE40BC3950D7}" dt="2019-12-05T12:13:24.751" v="7907" actId="20577"/>
          <ac:spMkLst>
            <pc:docMk/>
            <pc:sldMk cId="3660998617" sldId="333"/>
            <ac:spMk id="2" creationId="{00000000-0000-0000-0000-000000000000}"/>
          </ac:spMkLst>
        </pc:spChg>
        <pc:spChg chg="del">
          <ac:chgData name="Kuah,Chung W.C." userId="33fa94a7-bdad-4115-a008-2673ebd59e5a" providerId="ADAL" clId="{96BFB779-FB99-4110-8022-AE40BC3950D7}" dt="2019-12-05T12:11:06.162" v="7838" actId="478"/>
          <ac:spMkLst>
            <pc:docMk/>
            <pc:sldMk cId="3660998617" sldId="333"/>
            <ac:spMk id="4" creationId="{3064630B-10EE-42AD-8A29-CCD4C6A461B5}"/>
          </ac:spMkLst>
        </pc:spChg>
        <pc:spChg chg="mod">
          <ac:chgData name="Kuah,Chung W.C." userId="33fa94a7-bdad-4115-a008-2673ebd59e5a" providerId="ADAL" clId="{96BFB779-FB99-4110-8022-AE40BC3950D7}" dt="2019-12-05T12:20:08.072" v="8195" actId="1076"/>
          <ac:spMkLst>
            <pc:docMk/>
            <pc:sldMk cId="3660998617" sldId="333"/>
            <ac:spMk id="5" creationId="{6F46CF33-9D8B-4F04-B4B6-52E79CC4D1F9}"/>
          </ac:spMkLst>
        </pc:spChg>
        <pc:spChg chg="mod">
          <ac:chgData name="Kuah,Chung W.C." userId="33fa94a7-bdad-4115-a008-2673ebd59e5a" providerId="ADAL" clId="{96BFB779-FB99-4110-8022-AE40BC3950D7}" dt="2019-12-05T12:11:11.010" v="7839" actId="14100"/>
          <ac:spMkLst>
            <pc:docMk/>
            <pc:sldMk cId="3660998617" sldId="333"/>
            <ac:spMk id="8" creationId="{DA03891B-E3B5-4186-92C0-9D3D275B0938}"/>
          </ac:spMkLst>
        </pc:spChg>
        <pc:spChg chg="mod">
          <ac:chgData name="Kuah,Chung W.C." userId="33fa94a7-bdad-4115-a008-2673ebd59e5a" providerId="ADAL" clId="{96BFB779-FB99-4110-8022-AE40BC3950D7}" dt="2019-12-05T12:17:39.737" v="8093" actId="20577"/>
          <ac:spMkLst>
            <pc:docMk/>
            <pc:sldMk cId="3660998617" sldId="333"/>
            <ac:spMk id="11" creationId="{5620948B-B824-42D1-AF5F-919C27685F9A}"/>
          </ac:spMkLst>
        </pc:spChg>
        <pc:spChg chg="mod">
          <ac:chgData name="Kuah,Chung W.C." userId="33fa94a7-bdad-4115-a008-2673ebd59e5a" providerId="ADAL" clId="{96BFB779-FB99-4110-8022-AE40BC3950D7}" dt="2019-12-05T12:38:00.699" v="9087" actId="14100"/>
          <ac:spMkLst>
            <pc:docMk/>
            <pc:sldMk cId="3660998617" sldId="333"/>
            <ac:spMk id="12" creationId="{CDD78CDD-48EC-4BC6-B56D-08625E18EB53}"/>
          </ac:spMkLst>
        </pc:spChg>
      </pc:sldChg>
      <pc:sldChg chg="addSp delSp modSp add delAnim modNotesTx">
        <pc:chgData name="Kuah,Chung W.C." userId="33fa94a7-bdad-4115-a008-2673ebd59e5a" providerId="ADAL" clId="{96BFB779-FB99-4110-8022-AE40BC3950D7}" dt="2019-12-05T12:32:02.338" v="8637"/>
        <pc:sldMkLst>
          <pc:docMk/>
          <pc:sldMk cId="2898072055" sldId="334"/>
        </pc:sldMkLst>
        <pc:spChg chg="mod">
          <ac:chgData name="Kuah,Chung W.C." userId="33fa94a7-bdad-4115-a008-2673ebd59e5a" providerId="ADAL" clId="{96BFB779-FB99-4110-8022-AE40BC3950D7}" dt="2019-12-05T12:21:52.007" v="8373" actId="20577"/>
          <ac:spMkLst>
            <pc:docMk/>
            <pc:sldMk cId="2898072055" sldId="334"/>
            <ac:spMk id="2" creationId="{00000000-0000-0000-0000-000000000000}"/>
          </ac:spMkLst>
        </pc:spChg>
        <pc:spChg chg="del">
          <ac:chgData name="Kuah,Chung W.C." userId="33fa94a7-bdad-4115-a008-2673ebd59e5a" providerId="ADAL" clId="{96BFB779-FB99-4110-8022-AE40BC3950D7}" dt="2019-12-05T12:21:28.267" v="8337" actId="478"/>
          <ac:spMkLst>
            <pc:docMk/>
            <pc:sldMk cId="2898072055" sldId="334"/>
            <ac:spMk id="3" creationId="{D345CACD-1344-4952-A675-16A96901ADA7}"/>
          </ac:spMkLst>
        </pc:spChg>
        <pc:spChg chg="add mod">
          <ac:chgData name="Kuah,Chung W.C." userId="33fa94a7-bdad-4115-a008-2673ebd59e5a" providerId="ADAL" clId="{96BFB779-FB99-4110-8022-AE40BC3950D7}" dt="2019-12-05T12:32:02.338" v="8637"/>
          <ac:spMkLst>
            <pc:docMk/>
            <pc:sldMk cId="2898072055" sldId="334"/>
            <ac:spMk id="4" creationId="{56DA82FB-224B-49C6-B677-FD862DFF018E}"/>
          </ac:spMkLst>
        </pc:spChg>
      </pc:sldChg>
      <pc:sldChg chg="addSp delSp modSp add modAnim modNotesTx">
        <pc:chgData name="Kuah,Chung W.C." userId="33fa94a7-bdad-4115-a008-2673ebd59e5a" providerId="ADAL" clId="{96BFB779-FB99-4110-8022-AE40BC3950D7}" dt="2019-12-05T12:35:52.448" v="9035" actId="6549"/>
        <pc:sldMkLst>
          <pc:docMk/>
          <pc:sldMk cId="3259115288" sldId="335"/>
        </pc:sldMkLst>
        <pc:spChg chg="mod">
          <ac:chgData name="Kuah,Chung W.C." userId="33fa94a7-bdad-4115-a008-2673ebd59e5a" providerId="ADAL" clId="{96BFB779-FB99-4110-8022-AE40BC3950D7}" dt="2019-12-05T12:25:27.804" v="8487" actId="14100"/>
          <ac:spMkLst>
            <pc:docMk/>
            <pc:sldMk cId="3259115288" sldId="335"/>
            <ac:spMk id="2" creationId="{00000000-0000-0000-0000-000000000000}"/>
          </ac:spMkLst>
        </pc:spChg>
        <pc:spChg chg="mod">
          <ac:chgData name="Kuah,Chung W.C." userId="33fa94a7-bdad-4115-a008-2673ebd59e5a" providerId="ADAL" clId="{96BFB779-FB99-4110-8022-AE40BC3950D7}" dt="2019-12-05T12:27:16.435" v="8571" actId="122"/>
          <ac:spMkLst>
            <pc:docMk/>
            <pc:sldMk cId="3259115288" sldId="335"/>
            <ac:spMk id="4" creationId="{56DA82FB-224B-49C6-B677-FD862DFF018E}"/>
          </ac:spMkLst>
        </pc:spChg>
        <pc:spChg chg="add mod">
          <ac:chgData name="Kuah,Chung W.C." userId="33fa94a7-bdad-4115-a008-2673ebd59e5a" providerId="ADAL" clId="{96BFB779-FB99-4110-8022-AE40BC3950D7}" dt="2019-12-05T12:26:22.608" v="8503" actId="1036"/>
          <ac:spMkLst>
            <pc:docMk/>
            <pc:sldMk cId="3259115288" sldId="335"/>
            <ac:spMk id="8" creationId="{D3DCCD19-D67F-42DB-92AC-7340E84E6521}"/>
          </ac:spMkLst>
        </pc:spChg>
        <pc:spChg chg="add del mod">
          <ac:chgData name="Kuah,Chung W.C." userId="33fa94a7-bdad-4115-a008-2673ebd59e5a" providerId="ADAL" clId="{96BFB779-FB99-4110-8022-AE40BC3950D7}" dt="2019-12-05T12:25:58.993" v="8492" actId="478"/>
          <ac:spMkLst>
            <pc:docMk/>
            <pc:sldMk cId="3259115288" sldId="335"/>
            <ac:spMk id="10" creationId="{AA4E5F83-A062-4960-B7B6-2F89D234AB4E}"/>
          </ac:spMkLst>
        </pc:spChg>
        <pc:spChg chg="add mod">
          <ac:chgData name="Kuah,Chung W.C." userId="33fa94a7-bdad-4115-a008-2673ebd59e5a" providerId="ADAL" clId="{96BFB779-FB99-4110-8022-AE40BC3950D7}" dt="2019-12-05T12:31:31.853" v="8585" actId="208"/>
          <ac:spMkLst>
            <pc:docMk/>
            <pc:sldMk cId="3259115288" sldId="335"/>
            <ac:spMk id="18" creationId="{477AE673-E674-4660-8C80-4B4EA2328B47}"/>
          </ac:spMkLst>
        </pc:spChg>
        <pc:cxnChg chg="add del mod">
          <ac:chgData name="Kuah,Chung W.C." userId="33fa94a7-bdad-4115-a008-2673ebd59e5a" providerId="ADAL" clId="{96BFB779-FB99-4110-8022-AE40BC3950D7}" dt="2019-12-05T12:24:54.096" v="8473" actId="478"/>
          <ac:cxnSpMkLst>
            <pc:docMk/>
            <pc:sldMk cId="3259115288" sldId="335"/>
            <ac:cxnSpMk id="5" creationId="{D8951985-A636-463E-904B-406C5BC57F97}"/>
          </ac:cxnSpMkLst>
        </pc:cxnChg>
        <pc:cxnChg chg="add del mod">
          <ac:chgData name="Kuah,Chung W.C." userId="33fa94a7-bdad-4115-a008-2673ebd59e5a" providerId="ADAL" clId="{96BFB779-FB99-4110-8022-AE40BC3950D7}" dt="2019-12-05T12:26:14.523" v="8497" actId="11529"/>
          <ac:cxnSpMkLst>
            <pc:docMk/>
            <pc:sldMk cId="3259115288" sldId="335"/>
            <ac:cxnSpMk id="12" creationId="{E9F1CA1F-89FA-4974-9548-2C2C0395A536}"/>
          </ac:cxnSpMkLst>
        </pc:cxnChg>
        <pc:cxnChg chg="add mod">
          <ac:chgData name="Kuah,Chung W.C." userId="33fa94a7-bdad-4115-a008-2673ebd59e5a" providerId="ADAL" clId="{96BFB779-FB99-4110-8022-AE40BC3950D7}" dt="2019-12-05T12:26:27.878" v="8504" actId="14100"/>
          <ac:cxnSpMkLst>
            <pc:docMk/>
            <pc:sldMk cId="3259115288" sldId="335"/>
            <ac:cxnSpMk id="14" creationId="{EC1D9792-63E8-4B78-9525-E169D28B4115}"/>
          </ac:cxnSpMkLst>
        </pc:cxnChg>
        <pc:cxnChg chg="add del mod">
          <ac:chgData name="Kuah,Chung W.C." userId="33fa94a7-bdad-4115-a008-2673ebd59e5a" providerId="ADAL" clId="{96BFB779-FB99-4110-8022-AE40BC3950D7}" dt="2019-12-05T12:29:34.028" v="8576" actId="478"/>
          <ac:cxnSpMkLst>
            <pc:docMk/>
            <pc:sldMk cId="3259115288" sldId="335"/>
            <ac:cxnSpMk id="17" creationId="{D65542AE-C048-47BC-801D-14D1A89C653D}"/>
          </ac:cxnSpMkLst>
        </pc:cxnChg>
      </pc:sldChg>
      <pc:sldChg chg="delSp add del delAnim">
        <pc:chgData name="Kuah,Chung W.C." userId="33fa94a7-bdad-4115-a008-2673ebd59e5a" providerId="ADAL" clId="{96BFB779-FB99-4110-8022-AE40BC3950D7}" dt="2019-12-05T12:31:57.957" v="8635" actId="2696"/>
        <pc:sldMkLst>
          <pc:docMk/>
          <pc:sldMk cId="876414050" sldId="336"/>
        </pc:sldMkLst>
        <pc:spChg chg="del">
          <ac:chgData name="Kuah,Chung W.C." userId="33fa94a7-bdad-4115-a008-2673ebd59e5a" providerId="ADAL" clId="{96BFB779-FB99-4110-8022-AE40BC3950D7}" dt="2019-12-05T12:27:44.403" v="8573" actId="478"/>
          <ac:spMkLst>
            <pc:docMk/>
            <pc:sldMk cId="876414050" sldId="336"/>
            <ac:spMk id="4" creationId="{56DA82FB-224B-49C6-B677-FD862DFF018E}"/>
          </ac:spMkLst>
        </pc:spChg>
      </pc:sldChg>
      <pc:sldChg chg="modSp add modNotesTx">
        <pc:chgData name="Kuah,Chung W.C." userId="33fa94a7-bdad-4115-a008-2673ebd59e5a" providerId="ADAL" clId="{96BFB779-FB99-4110-8022-AE40BC3950D7}" dt="2019-12-05T12:35:40.413" v="9034" actId="20577"/>
        <pc:sldMkLst>
          <pc:docMk/>
          <pc:sldMk cId="1461639017" sldId="337"/>
        </pc:sldMkLst>
        <pc:spChg chg="mod">
          <ac:chgData name="Kuah,Chung W.C." userId="33fa94a7-bdad-4115-a008-2673ebd59e5a" providerId="ADAL" clId="{96BFB779-FB99-4110-8022-AE40BC3950D7}" dt="2019-12-05T12:32:10.994" v="8641" actId="20577"/>
          <ac:spMkLst>
            <pc:docMk/>
            <pc:sldMk cId="1461639017" sldId="337"/>
            <ac:spMk id="2" creationId="{00000000-0000-0000-0000-000000000000}"/>
          </ac:spMkLst>
        </pc:spChg>
        <pc:spChg chg="mod">
          <ac:chgData name="Kuah,Chung W.C." userId="33fa94a7-bdad-4115-a008-2673ebd59e5a" providerId="ADAL" clId="{96BFB779-FB99-4110-8022-AE40BC3950D7}" dt="2019-12-05T12:34:11.255" v="8865" actId="313"/>
          <ac:spMkLst>
            <pc:docMk/>
            <pc:sldMk cId="1461639017" sldId="337"/>
            <ac:spMk id="4" creationId="{56DA82FB-224B-49C6-B677-FD862DFF018E}"/>
          </ac:spMkLst>
        </pc:spChg>
        <pc:spChg chg="mod">
          <ac:chgData name="Kuah,Chung W.C." userId="33fa94a7-bdad-4115-a008-2673ebd59e5a" providerId="ADAL" clId="{96BFB779-FB99-4110-8022-AE40BC3950D7}" dt="2019-12-05T12:32:09.357" v="8639" actId="14100"/>
          <ac:spMkLst>
            <pc:docMk/>
            <pc:sldMk cId="1461639017" sldId="337"/>
            <ac:spMk id="8" creationId="{D3DCCD19-D67F-42DB-92AC-7340E84E6521}"/>
          </ac:spMkLst>
        </pc:spChg>
        <pc:spChg chg="mod">
          <ac:chgData name="Kuah,Chung W.C." userId="33fa94a7-bdad-4115-a008-2673ebd59e5a" providerId="ADAL" clId="{96BFB779-FB99-4110-8022-AE40BC3950D7}" dt="2019-12-05T12:32:30.377" v="8647" actId="14100"/>
          <ac:spMkLst>
            <pc:docMk/>
            <pc:sldMk cId="1461639017" sldId="337"/>
            <ac:spMk id="18" creationId="{477AE673-E674-4660-8C80-4B4EA2328B47}"/>
          </ac:spMkLst>
        </pc:spChg>
        <pc:cxnChg chg="mod">
          <ac:chgData name="Kuah,Chung W.C." userId="33fa94a7-bdad-4115-a008-2673ebd59e5a" providerId="ADAL" clId="{96BFB779-FB99-4110-8022-AE40BC3950D7}" dt="2019-12-05T12:32:09.357" v="8639" actId="14100"/>
          <ac:cxnSpMkLst>
            <pc:docMk/>
            <pc:sldMk cId="1461639017" sldId="337"/>
            <ac:cxnSpMk id="14" creationId="{EC1D9792-63E8-4B78-9525-E169D28B4115}"/>
          </ac:cxnSpMkLst>
        </pc:cxnChg>
      </pc:sldChg>
      <pc:sldChg chg="add">
        <pc:chgData name="Kuah,Chung W.C." userId="33fa94a7-bdad-4115-a008-2673ebd59e5a" providerId="ADAL" clId="{96BFB779-FB99-4110-8022-AE40BC3950D7}" dt="2019-12-05T12:36:08.384" v="9036"/>
        <pc:sldMkLst>
          <pc:docMk/>
          <pc:sldMk cId="2517715529" sldId="338"/>
        </pc:sldMkLst>
      </pc:sldChg>
      <pc:sldChg chg="addSp modSp add modAnim">
        <pc:chgData name="Kuah,Chung W.C." userId="33fa94a7-bdad-4115-a008-2673ebd59e5a" providerId="ADAL" clId="{96BFB779-FB99-4110-8022-AE40BC3950D7}" dt="2019-12-12T11:56:42.658" v="10995" actId="20577"/>
        <pc:sldMkLst>
          <pc:docMk/>
          <pc:sldMk cId="3316082521" sldId="339"/>
        </pc:sldMkLst>
        <pc:spChg chg="mod">
          <ac:chgData name="Kuah,Chung W.C." userId="33fa94a7-bdad-4115-a008-2673ebd59e5a" providerId="ADAL" clId="{96BFB779-FB99-4110-8022-AE40BC3950D7}" dt="2019-12-05T12:51:05.373" v="10233" actId="20577"/>
          <ac:spMkLst>
            <pc:docMk/>
            <pc:sldMk cId="3316082521" sldId="339"/>
            <ac:spMk id="2" creationId="{E2C6E4F0-6CE3-498D-96FE-1E44D49A6FF2}"/>
          </ac:spMkLst>
        </pc:spChg>
        <pc:spChg chg="mod">
          <ac:chgData name="Kuah,Chung W.C." userId="33fa94a7-bdad-4115-a008-2673ebd59e5a" providerId="ADAL" clId="{96BFB779-FB99-4110-8022-AE40BC3950D7}" dt="2019-12-12T11:56:42.658" v="10995" actId="20577"/>
          <ac:spMkLst>
            <pc:docMk/>
            <pc:sldMk cId="3316082521" sldId="339"/>
            <ac:spMk id="3" creationId="{1FF29444-1290-46F6-8D60-5562AE426303}"/>
          </ac:spMkLst>
        </pc:spChg>
        <pc:spChg chg="add mod">
          <ac:chgData name="Kuah,Chung W.C." userId="33fa94a7-bdad-4115-a008-2673ebd59e5a" providerId="ADAL" clId="{96BFB779-FB99-4110-8022-AE40BC3950D7}" dt="2019-12-05T12:59:25.635" v="10629" actId="20577"/>
          <ac:spMkLst>
            <pc:docMk/>
            <pc:sldMk cId="3316082521" sldId="339"/>
            <ac:spMk id="4" creationId="{7A817271-051F-475F-8025-7CBFCC5463B3}"/>
          </ac:spMkLst>
        </pc:spChg>
      </pc:sldChg>
      <pc:sldChg chg="add del">
        <pc:chgData name="Kuah,Chung W.C." userId="33fa94a7-bdad-4115-a008-2673ebd59e5a" providerId="ADAL" clId="{96BFB779-FB99-4110-8022-AE40BC3950D7}" dt="2019-12-05T13:02:34.701" v="10707" actId="2696"/>
        <pc:sldMkLst>
          <pc:docMk/>
          <pc:sldMk cId="471654895" sldId="340"/>
        </pc:sldMkLst>
      </pc:sldChg>
      <pc:sldChg chg="addSp delSp modSp add delAnim modAnim">
        <pc:chgData name="Kuah,Chung W.C." userId="33fa94a7-bdad-4115-a008-2673ebd59e5a" providerId="ADAL" clId="{96BFB779-FB99-4110-8022-AE40BC3950D7}" dt="2019-12-05T13:04:08.167" v="10740" actId="1076"/>
        <pc:sldMkLst>
          <pc:docMk/>
          <pc:sldMk cId="1575542409" sldId="340"/>
        </pc:sldMkLst>
        <pc:spChg chg="mod">
          <ac:chgData name="Kuah,Chung W.C." userId="33fa94a7-bdad-4115-a008-2673ebd59e5a" providerId="ADAL" clId="{96BFB779-FB99-4110-8022-AE40BC3950D7}" dt="2019-12-05T13:03:14.596" v="10719" actId="403"/>
          <ac:spMkLst>
            <pc:docMk/>
            <pc:sldMk cId="1575542409" sldId="340"/>
            <ac:spMk id="3" creationId="{A77B7FFD-9957-4AD0-86F1-C7BC6DA504B4}"/>
          </ac:spMkLst>
        </pc:spChg>
        <pc:spChg chg="mod">
          <ac:chgData name="Kuah,Chung W.C." userId="33fa94a7-bdad-4115-a008-2673ebd59e5a" providerId="ADAL" clId="{96BFB779-FB99-4110-8022-AE40BC3950D7}" dt="2019-12-05T13:04:08.167" v="10740" actId="1076"/>
          <ac:spMkLst>
            <pc:docMk/>
            <pc:sldMk cId="1575542409" sldId="340"/>
            <ac:spMk id="6" creationId="{A3D00977-51A7-49A5-B44F-EC4C5A17F31C}"/>
          </ac:spMkLst>
        </pc:spChg>
        <pc:picChg chg="del">
          <ac:chgData name="Kuah,Chung W.C." userId="33fa94a7-bdad-4115-a008-2673ebd59e5a" providerId="ADAL" clId="{96BFB779-FB99-4110-8022-AE40BC3950D7}" dt="2019-12-05T13:02:45.425" v="10709" actId="478"/>
          <ac:picMkLst>
            <pc:docMk/>
            <pc:sldMk cId="1575542409" sldId="340"/>
            <ac:picMk id="5" creationId="{55C3B6CB-1DC5-415B-8237-74BA0E5FC244}"/>
          </ac:picMkLst>
        </pc:picChg>
        <pc:picChg chg="add del mod ord">
          <ac:chgData name="Kuah,Chung W.C." userId="33fa94a7-bdad-4115-a008-2673ebd59e5a" providerId="ADAL" clId="{96BFB779-FB99-4110-8022-AE40BC3950D7}" dt="2019-12-05T13:03:39.614" v="10733"/>
          <ac:picMkLst>
            <pc:docMk/>
            <pc:sldMk cId="1575542409" sldId="340"/>
            <ac:picMk id="7" creationId="{E2CFEA8F-2D7D-4165-B8D2-C9120088ECCA}"/>
          </ac:picMkLst>
        </pc:picChg>
        <pc:picChg chg="add mod ord modCrop">
          <ac:chgData name="Kuah,Chung W.C." userId="33fa94a7-bdad-4115-a008-2673ebd59e5a" providerId="ADAL" clId="{96BFB779-FB99-4110-8022-AE40BC3950D7}" dt="2019-12-05T13:04:03.754" v="10739" actId="1076"/>
          <ac:picMkLst>
            <pc:docMk/>
            <pc:sldMk cId="1575542409" sldId="340"/>
            <ac:picMk id="8" creationId="{41BD27C0-524E-4371-B363-457CE8C813C7}"/>
          </ac:picMkLst>
        </pc:picChg>
      </pc:sldChg>
      <pc:sldChg chg="add del">
        <pc:chgData name="Kuah,Chung W.C." userId="33fa94a7-bdad-4115-a008-2673ebd59e5a" providerId="ADAL" clId="{96BFB779-FB99-4110-8022-AE40BC3950D7}" dt="2019-12-05T13:05:23.812" v="10757" actId="2696"/>
        <pc:sldMkLst>
          <pc:docMk/>
          <pc:sldMk cId="2242846477" sldId="341"/>
        </pc:sldMkLst>
      </pc:sldChg>
      <pc:sldChg chg="addSp delSp add del setBg delDesignElem">
        <pc:chgData name="Kuah,Chung W.C." userId="33fa94a7-bdad-4115-a008-2673ebd59e5a" providerId="ADAL" clId="{96BFB779-FB99-4110-8022-AE40BC3950D7}" dt="2019-12-12T10:57:15.486" v="10978"/>
        <pc:sldMkLst>
          <pc:docMk/>
          <pc:sldMk cId="3910520673" sldId="341"/>
        </pc:sldMkLst>
        <pc:spChg chg="add del">
          <ac:chgData name="Kuah,Chung W.C." userId="33fa94a7-bdad-4115-a008-2673ebd59e5a" providerId="ADAL" clId="{96BFB779-FB99-4110-8022-AE40BC3950D7}" dt="2019-12-12T10:57:15.486" v="10978"/>
          <ac:spMkLst>
            <pc:docMk/>
            <pc:sldMk cId="3910520673" sldId="341"/>
            <ac:spMk id="24" creationId="{83986255-7116-4744-B8BB-E9165717A185}"/>
          </ac:spMkLst>
        </pc:spChg>
        <pc:cxnChg chg="add del">
          <ac:chgData name="Kuah,Chung W.C." userId="33fa94a7-bdad-4115-a008-2673ebd59e5a" providerId="ADAL" clId="{96BFB779-FB99-4110-8022-AE40BC3950D7}" dt="2019-12-12T10:57:15.486" v="10978"/>
          <ac:cxnSpMkLst>
            <pc:docMk/>
            <pc:sldMk cId="3910520673" sldId="341"/>
            <ac:cxnSpMk id="26" creationId="{DA45B6EA-FF30-4453-A5A2-F3B9D7F4AD85}"/>
          </ac:cxnSpMkLst>
        </pc:cxnChg>
      </pc:sldChg>
      <pc:sldMasterChg chg="modSldLayout">
        <pc:chgData name="Kuah,Chung W.C." userId="33fa94a7-bdad-4115-a008-2673ebd59e5a" providerId="ADAL" clId="{96BFB779-FB99-4110-8022-AE40BC3950D7}" dt="2019-12-03T08:35:48.267" v="479" actId="6549"/>
        <pc:sldMasterMkLst>
          <pc:docMk/>
          <pc:sldMasterMk cId="1669477578" sldId="2147483672"/>
        </pc:sldMasterMkLst>
        <pc:sldLayoutChg chg="modSp">
          <pc:chgData name="Kuah,Chung W.C." userId="33fa94a7-bdad-4115-a008-2673ebd59e5a" providerId="ADAL" clId="{96BFB779-FB99-4110-8022-AE40BC3950D7}" dt="2019-12-03T08:35:48.267" v="479" actId="6549"/>
          <pc:sldLayoutMkLst>
            <pc:docMk/>
            <pc:sldMasterMk cId="1669477578" sldId="2147483672"/>
            <pc:sldLayoutMk cId="3508738341" sldId="2147483674"/>
          </pc:sldLayoutMkLst>
          <pc:spChg chg="mod">
            <ac:chgData name="Kuah,Chung W.C." userId="33fa94a7-bdad-4115-a008-2673ebd59e5a" providerId="ADAL" clId="{96BFB779-FB99-4110-8022-AE40BC3950D7}" dt="2019-12-03T08:35:48.267" v="479" actId="6549"/>
            <ac:spMkLst>
              <pc:docMk/>
              <pc:sldMasterMk cId="1669477578" sldId="2147483672"/>
              <pc:sldLayoutMk cId="3508738341" sldId="2147483674"/>
              <ac:spMk id="6" creationId="{00000000-0000-0000-0000-000000000000}"/>
            </ac:spMkLst>
          </pc:spChg>
        </pc:sldLayoutChg>
      </pc:sldMasterChg>
      <pc:sldMasterChg chg="del delSldLayout">
        <pc:chgData name="Kuah,Chung W.C." userId="33fa94a7-bdad-4115-a008-2673ebd59e5a" providerId="ADAL" clId="{96BFB779-FB99-4110-8022-AE40BC3950D7}" dt="2019-12-05T12:58:00.243" v="10607" actId="2696"/>
        <pc:sldMasterMkLst>
          <pc:docMk/>
          <pc:sldMasterMk cId="3420522767" sldId="2147483708"/>
        </pc:sldMasterMkLst>
        <pc:sldLayoutChg chg="del">
          <pc:chgData name="Kuah,Chung W.C." userId="33fa94a7-bdad-4115-a008-2673ebd59e5a" providerId="ADAL" clId="{96BFB779-FB99-4110-8022-AE40BC3950D7}" dt="2019-12-05T12:58:00.230" v="10596" actId="2696"/>
          <pc:sldLayoutMkLst>
            <pc:docMk/>
            <pc:sldMasterMk cId="3420522767" sldId="2147483708"/>
            <pc:sldLayoutMk cId="21322136" sldId="2147483709"/>
          </pc:sldLayoutMkLst>
        </pc:sldLayoutChg>
        <pc:sldLayoutChg chg="del">
          <pc:chgData name="Kuah,Chung W.C." userId="33fa94a7-bdad-4115-a008-2673ebd59e5a" providerId="ADAL" clId="{96BFB779-FB99-4110-8022-AE40BC3950D7}" dt="2019-12-05T12:58:00.230" v="10597" actId="2696"/>
          <pc:sldLayoutMkLst>
            <pc:docMk/>
            <pc:sldMasterMk cId="3420522767" sldId="2147483708"/>
            <pc:sldLayoutMk cId="1461052367" sldId="2147483710"/>
          </pc:sldLayoutMkLst>
        </pc:sldLayoutChg>
        <pc:sldLayoutChg chg="del">
          <pc:chgData name="Kuah,Chung W.C." userId="33fa94a7-bdad-4115-a008-2673ebd59e5a" providerId="ADAL" clId="{96BFB779-FB99-4110-8022-AE40BC3950D7}" dt="2019-12-05T12:58:00.242" v="10598" actId="2696"/>
          <pc:sldLayoutMkLst>
            <pc:docMk/>
            <pc:sldMasterMk cId="3420522767" sldId="2147483708"/>
            <pc:sldLayoutMk cId="2462368288" sldId="2147483711"/>
          </pc:sldLayoutMkLst>
        </pc:sldLayoutChg>
        <pc:sldLayoutChg chg="del">
          <pc:chgData name="Kuah,Chung W.C." userId="33fa94a7-bdad-4115-a008-2673ebd59e5a" providerId="ADAL" clId="{96BFB779-FB99-4110-8022-AE40BC3950D7}" dt="2019-12-05T12:58:00.243" v="10599" actId="2696"/>
          <pc:sldLayoutMkLst>
            <pc:docMk/>
            <pc:sldMasterMk cId="3420522767" sldId="2147483708"/>
            <pc:sldLayoutMk cId="1947093701" sldId="2147483712"/>
          </pc:sldLayoutMkLst>
        </pc:sldLayoutChg>
        <pc:sldLayoutChg chg="del">
          <pc:chgData name="Kuah,Chung W.C." userId="33fa94a7-bdad-4115-a008-2673ebd59e5a" providerId="ADAL" clId="{96BFB779-FB99-4110-8022-AE40BC3950D7}" dt="2019-12-05T12:58:00.243" v="10600" actId="2696"/>
          <pc:sldLayoutMkLst>
            <pc:docMk/>
            <pc:sldMasterMk cId="3420522767" sldId="2147483708"/>
            <pc:sldLayoutMk cId="3794912671" sldId="2147483713"/>
          </pc:sldLayoutMkLst>
        </pc:sldLayoutChg>
        <pc:sldLayoutChg chg="del">
          <pc:chgData name="Kuah,Chung W.C." userId="33fa94a7-bdad-4115-a008-2673ebd59e5a" providerId="ADAL" clId="{96BFB779-FB99-4110-8022-AE40BC3950D7}" dt="2019-12-05T12:58:00.243" v="10601" actId="2696"/>
          <pc:sldLayoutMkLst>
            <pc:docMk/>
            <pc:sldMasterMk cId="3420522767" sldId="2147483708"/>
            <pc:sldLayoutMk cId="1446571009" sldId="2147483714"/>
          </pc:sldLayoutMkLst>
        </pc:sldLayoutChg>
        <pc:sldLayoutChg chg="del">
          <pc:chgData name="Kuah,Chung W.C." userId="33fa94a7-bdad-4115-a008-2673ebd59e5a" providerId="ADAL" clId="{96BFB779-FB99-4110-8022-AE40BC3950D7}" dt="2019-12-05T12:58:00.243" v="10602" actId="2696"/>
          <pc:sldLayoutMkLst>
            <pc:docMk/>
            <pc:sldMasterMk cId="3420522767" sldId="2147483708"/>
            <pc:sldLayoutMk cId="2073899746" sldId="2147483715"/>
          </pc:sldLayoutMkLst>
        </pc:sldLayoutChg>
        <pc:sldLayoutChg chg="del">
          <pc:chgData name="Kuah,Chung W.C." userId="33fa94a7-bdad-4115-a008-2673ebd59e5a" providerId="ADAL" clId="{96BFB779-FB99-4110-8022-AE40BC3950D7}" dt="2019-12-05T12:58:00.243" v="10603" actId="2696"/>
          <pc:sldLayoutMkLst>
            <pc:docMk/>
            <pc:sldMasterMk cId="3420522767" sldId="2147483708"/>
            <pc:sldLayoutMk cId="2627461510" sldId="2147483716"/>
          </pc:sldLayoutMkLst>
        </pc:sldLayoutChg>
        <pc:sldLayoutChg chg="del">
          <pc:chgData name="Kuah,Chung W.C." userId="33fa94a7-bdad-4115-a008-2673ebd59e5a" providerId="ADAL" clId="{96BFB779-FB99-4110-8022-AE40BC3950D7}" dt="2019-12-05T12:58:00.243" v="10604" actId="2696"/>
          <pc:sldLayoutMkLst>
            <pc:docMk/>
            <pc:sldMasterMk cId="3420522767" sldId="2147483708"/>
            <pc:sldLayoutMk cId="3230221730" sldId="2147483717"/>
          </pc:sldLayoutMkLst>
        </pc:sldLayoutChg>
        <pc:sldLayoutChg chg="del">
          <pc:chgData name="Kuah,Chung W.C." userId="33fa94a7-bdad-4115-a008-2673ebd59e5a" providerId="ADAL" clId="{96BFB779-FB99-4110-8022-AE40BC3950D7}" dt="2019-12-05T12:58:00.243" v="10605" actId="2696"/>
          <pc:sldLayoutMkLst>
            <pc:docMk/>
            <pc:sldMasterMk cId="3420522767" sldId="2147483708"/>
            <pc:sldLayoutMk cId="1107580639" sldId="2147483718"/>
          </pc:sldLayoutMkLst>
        </pc:sldLayoutChg>
        <pc:sldLayoutChg chg="del">
          <pc:chgData name="Kuah,Chung W.C." userId="33fa94a7-bdad-4115-a008-2673ebd59e5a" providerId="ADAL" clId="{96BFB779-FB99-4110-8022-AE40BC3950D7}" dt="2019-12-05T12:58:00.243" v="10606" actId="2696"/>
          <pc:sldLayoutMkLst>
            <pc:docMk/>
            <pc:sldMasterMk cId="3420522767" sldId="2147483708"/>
            <pc:sldLayoutMk cId="3492367238" sldId="2147483719"/>
          </pc:sldLayoutMkLst>
        </pc:sldLayoutChg>
      </pc:sldMasterChg>
    </pc:docChg>
  </pc:docChgLst>
  <pc:docChgLst>
    <pc:chgData name="Kuah,Chung W.C." userId="33fa94a7-bdad-4115-a008-2673ebd59e5a" providerId="ADAL" clId="{F6F0446F-3CBD-4482-8694-5BE67DE96E62}"/>
    <pc:docChg chg="undo custSel addSld delSld modSld sldOrd addSection delSection modSection">
      <pc:chgData name="Kuah,Chung W.C." userId="33fa94a7-bdad-4115-a008-2673ebd59e5a" providerId="ADAL" clId="{F6F0446F-3CBD-4482-8694-5BE67DE96E62}" dt="2019-12-18T09:46:34.288" v="4295" actId="20577"/>
      <pc:docMkLst>
        <pc:docMk/>
      </pc:docMkLst>
      <pc:sldChg chg="modSp">
        <pc:chgData name="Kuah,Chung W.C." userId="33fa94a7-bdad-4115-a008-2673ebd59e5a" providerId="ADAL" clId="{F6F0446F-3CBD-4482-8694-5BE67DE96E62}" dt="2019-12-13T10:50:06.658" v="575" actId="20577"/>
        <pc:sldMkLst>
          <pc:docMk/>
          <pc:sldMk cId="4192601382" sldId="256"/>
        </pc:sldMkLst>
        <pc:spChg chg="mod">
          <ac:chgData name="Kuah,Chung W.C." userId="33fa94a7-bdad-4115-a008-2673ebd59e5a" providerId="ADAL" clId="{F6F0446F-3CBD-4482-8694-5BE67DE96E62}" dt="2019-12-13T10:50:06.658" v="575" actId="20577"/>
          <ac:spMkLst>
            <pc:docMk/>
            <pc:sldMk cId="4192601382" sldId="256"/>
            <ac:spMk id="2" creationId="{00000000-0000-0000-0000-000000000000}"/>
          </ac:spMkLst>
        </pc:spChg>
      </pc:sldChg>
      <pc:sldChg chg="del">
        <pc:chgData name="Kuah,Chung W.C." userId="33fa94a7-bdad-4115-a008-2673ebd59e5a" providerId="ADAL" clId="{F6F0446F-3CBD-4482-8694-5BE67DE96E62}" dt="2019-12-13T11:34:59.366" v="1488" actId="47"/>
        <pc:sldMkLst>
          <pc:docMk/>
          <pc:sldMk cId="2204675495" sldId="295"/>
        </pc:sldMkLst>
      </pc:sldChg>
      <pc:sldChg chg="del">
        <pc:chgData name="Kuah,Chung W.C." userId="33fa94a7-bdad-4115-a008-2673ebd59e5a" providerId="ADAL" clId="{F6F0446F-3CBD-4482-8694-5BE67DE96E62}" dt="2019-12-13T11:34:59.366" v="1488" actId="47"/>
        <pc:sldMkLst>
          <pc:docMk/>
          <pc:sldMk cId="1840810232" sldId="304"/>
        </pc:sldMkLst>
      </pc:sldChg>
      <pc:sldChg chg="del">
        <pc:chgData name="Kuah,Chung W.C." userId="33fa94a7-bdad-4115-a008-2673ebd59e5a" providerId="ADAL" clId="{F6F0446F-3CBD-4482-8694-5BE67DE96E62}" dt="2019-12-13T11:34:59.366" v="1488" actId="47"/>
        <pc:sldMkLst>
          <pc:docMk/>
          <pc:sldMk cId="2157777159" sldId="305"/>
        </pc:sldMkLst>
      </pc:sldChg>
      <pc:sldChg chg="del">
        <pc:chgData name="Kuah,Chung W.C." userId="33fa94a7-bdad-4115-a008-2673ebd59e5a" providerId="ADAL" clId="{F6F0446F-3CBD-4482-8694-5BE67DE96E62}" dt="2019-12-13T11:34:59.366" v="1488" actId="47"/>
        <pc:sldMkLst>
          <pc:docMk/>
          <pc:sldMk cId="1438262738" sldId="307"/>
        </pc:sldMkLst>
      </pc:sldChg>
      <pc:sldChg chg="del">
        <pc:chgData name="Kuah,Chung W.C." userId="33fa94a7-bdad-4115-a008-2673ebd59e5a" providerId="ADAL" clId="{F6F0446F-3CBD-4482-8694-5BE67DE96E62}" dt="2019-12-13T11:34:59.366" v="1488" actId="47"/>
        <pc:sldMkLst>
          <pc:docMk/>
          <pc:sldMk cId="1265199188" sldId="308"/>
        </pc:sldMkLst>
      </pc:sldChg>
      <pc:sldChg chg="del">
        <pc:chgData name="Kuah,Chung W.C." userId="33fa94a7-bdad-4115-a008-2673ebd59e5a" providerId="ADAL" clId="{F6F0446F-3CBD-4482-8694-5BE67DE96E62}" dt="2019-12-13T11:34:59.366" v="1488" actId="47"/>
        <pc:sldMkLst>
          <pc:docMk/>
          <pc:sldMk cId="3927309978" sldId="312"/>
        </pc:sldMkLst>
      </pc:sldChg>
      <pc:sldChg chg="del">
        <pc:chgData name="Kuah,Chung W.C." userId="33fa94a7-bdad-4115-a008-2673ebd59e5a" providerId="ADAL" clId="{F6F0446F-3CBD-4482-8694-5BE67DE96E62}" dt="2019-12-12T12:04:29.394" v="29" actId="47"/>
        <pc:sldMkLst>
          <pc:docMk/>
          <pc:sldMk cId="1369373423" sldId="313"/>
        </pc:sldMkLst>
      </pc:sldChg>
      <pc:sldChg chg="del">
        <pc:chgData name="Kuah,Chung W.C." userId="33fa94a7-bdad-4115-a008-2673ebd59e5a" providerId="ADAL" clId="{F6F0446F-3CBD-4482-8694-5BE67DE96E62}" dt="2019-12-12T12:04:30.333" v="30" actId="47"/>
        <pc:sldMkLst>
          <pc:docMk/>
          <pc:sldMk cId="1585595199" sldId="314"/>
        </pc:sldMkLst>
      </pc:sldChg>
      <pc:sldChg chg="del">
        <pc:chgData name="Kuah,Chung W.C." userId="33fa94a7-bdad-4115-a008-2673ebd59e5a" providerId="ADAL" clId="{F6F0446F-3CBD-4482-8694-5BE67DE96E62}" dt="2019-12-13T11:34:59.366" v="1488" actId="47"/>
        <pc:sldMkLst>
          <pc:docMk/>
          <pc:sldMk cId="3612766575" sldId="316"/>
        </pc:sldMkLst>
      </pc:sldChg>
      <pc:sldChg chg="del">
        <pc:chgData name="Kuah,Chung W.C." userId="33fa94a7-bdad-4115-a008-2673ebd59e5a" providerId="ADAL" clId="{F6F0446F-3CBD-4482-8694-5BE67DE96E62}" dt="2019-12-13T11:34:59.366" v="1488" actId="47"/>
        <pc:sldMkLst>
          <pc:docMk/>
          <pc:sldMk cId="1460637322" sldId="317"/>
        </pc:sldMkLst>
      </pc:sldChg>
      <pc:sldChg chg="del">
        <pc:chgData name="Kuah,Chung W.C." userId="33fa94a7-bdad-4115-a008-2673ebd59e5a" providerId="ADAL" clId="{F6F0446F-3CBD-4482-8694-5BE67DE96E62}" dt="2019-12-13T11:34:59.366" v="1488" actId="47"/>
        <pc:sldMkLst>
          <pc:docMk/>
          <pc:sldMk cId="3602609587" sldId="318"/>
        </pc:sldMkLst>
      </pc:sldChg>
      <pc:sldChg chg="del">
        <pc:chgData name="Kuah,Chung W.C." userId="33fa94a7-bdad-4115-a008-2673ebd59e5a" providerId="ADAL" clId="{F6F0446F-3CBD-4482-8694-5BE67DE96E62}" dt="2019-12-13T11:34:59.366" v="1488" actId="47"/>
        <pc:sldMkLst>
          <pc:docMk/>
          <pc:sldMk cId="3423956937" sldId="319"/>
        </pc:sldMkLst>
      </pc:sldChg>
      <pc:sldChg chg="del">
        <pc:chgData name="Kuah,Chung W.C." userId="33fa94a7-bdad-4115-a008-2673ebd59e5a" providerId="ADAL" clId="{F6F0446F-3CBD-4482-8694-5BE67DE96E62}" dt="2019-12-13T11:34:59.366" v="1488" actId="47"/>
        <pc:sldMkLst>
          <pc:docMk/>
          <pc:sldMk cId="1021393613" sldId="320"/>
        </pc:sldMkLst>
      </pc:sldChg>
      <pc:sldChg chg="del">
        <pc:chgData name="Kuah,Chung W.C." userId="33fa94a7-bdad-4115-a008-2673ebd59e5a" providerId="ADAL" clId="{F6F0446F-3CBD-4482-8694-5BE67DE96E62}" dt="2019-12-13T11:34:59.366" v="1488" actId="47"/>
        <pc:sldMkLst>
          <pc:docMk/>
          <pc:sldMk cId="2787478897" sldId="321"/>
        </pc:sldMkLst>
      </pc:sldChg>
      <pc:sldChg chg="del">
        <pc:chgData name="Kuah,Chung W.C." userId="33fa94a7-bdad-4115-a008-2673ebd59e5a" providerId="ADAL" clId="{F6F0446F-3CBD-4482-8694-5BE67DE96E62}" dt="2019-12-13T11:34:59.366" v="1488" actId="47"/>
        <pc:sldMkLst>
          <pc:docMk/>
          <pc:sldMk cId="2533363072" sldId="322"/>
        </pc:sldMkLst>
      </pc:sldChg>
      <pc:sldChg chg="del">
        <pc:chgData name="Kuah,Chung W.C." userId="33fa94a7-bdad-4115-a008-2673ebd59e5a" providerId="ADAL" clId="{F6F0446F-3CBD-4482-8694-5BE67DE96E62}" dt="2019-12-13T11:35:06.532" v="1489" actId="47"/>
        <pc:sldMkLst>
          <pc:docMk/>
          <pc:sldMk cId="2379975291" sldId="324"/>
        </pc:sldMkLst>
      </pc:sldChg>
      <pc:sldChg chg="modSp">
        <pc:chgData name="Kuah,Chung W.C." userId="33fa94a7-bdad-4115-a008-2673ebd59e5a" providerId="ADAL" clId="{F6F0446F-3CBD-4482-8694-5BE67DE96E62}" dt="2019-12-13T11:35:17.802" v="1492" actId="20577"/>
        <pc:sldMkLst>
          <pc:docMk/>
          <pc:sldMk cId="3964987456" sldId="325"/>
        </pc:sldMkLst>
        <pc:spChg chg="mod">
          <ac:chgData name="Kuah,Chung W.C." userId="33fa94a7-bdad-4115-a008-2673ebd59e5a" providerId="ADAL" clId="{F6F0446F-3CBD-4482-8694-5BE67DE96E62}" dt="2019-12-13T11:35:17.802" v="1492" actId="20577"/>
          <ac:spMkLst>
            <pc:docMk/>
            <pc:sldMk cId="3964987456" sldId="325"/>
            <ac:spMk id="3" creationId="{1FF29444-1290-46F6-8D60-5562AE426303}"/>
          </ac:spMkLst>
        </pc:spChg>
      </pc:sldChg>
      <pc:sldChg chg="del">
        <pc:chgData name="Kuah,Chung W.C." userId="33fa94a7-bdad-4115-a008-2673ebd59e5a" providerId="ADAL" clId="{F6F0446F-3CBD-4482-8694-5BE67DE96E62}" dt="2019-12-13T11:35:06.532" v="1489" actId="47"/>
        <pc:sldMkLst>
          <pc:docMk/>
          <pc:sldMk cId="2241417211" sldId="326"/>
        </pc:sldMkLst>
      </pc:sldChg>
      <pc:sldChg chg="del">
        <pc:chgData name="Kuah,Chung W.C." userId="33fa94a7-bdad-4115-a008-2673ebd59e5a" providerId="ADAL" clId="{F6F0446F-3CBD-4482-8694-5BE67DE96E62}" dt="2019-12-13T11:35:06.532" v="1489" actId="47"/>
        <pc:sldMkLst>
          <pc:docMk/>
          <pc:sldMk cId="4136465864" sldId="328"/>
        </pc:sldMkLst>
      </pc:sldChg>
      <pc:sldChg chg="del">
        <pc:chgData name="Kuah,Chung W.C." userId="33fa94a7-bdad-4115-a008-2673ebd59e5a" providerId="ADAL" clId="{F6F0446F-3CBD-4482-8694-5BE67DE96E62}" dt="2019-12-13T11:34:59.366" v="1488" actId="47"/>
        <pc:sldMkLst>
          <pc:docMk/>
          <pc:sldMk cId="3095669180" sldId="330"/>
        </pc:sldMkLst>
      </pc:sldChg>
      <pc:sldChg chg="del">
        <pc:chgData name="Kuah,Chung W.C." userId="33fa94a7-bdad-4115-a008-2673ebd59e5a" providerId="ADAL" clId="{F6F0446F-3CBD-4482-8694-5BE67DE96E62}" dt="2019-12-13T11:34:59.366" v="1488" actId="47"/>
        <pc:sldMkLst>
          <pc:docMk/>
          <pc:sldMk cId="1980118199" sldId="331"/>
        </pc:sldMkLst>
      </pc:sldChg>
      <pc:sldChg chg="del">
        <pc:chgData name="Kuah,Chung W.C." userId="33fa94a7-bdad-4115-a008-2673ebd59e5a" providerId="ADAL" clId="{F6F0446F-3CBD-4482-8694-5BE67DE96E62}" dt="2019-12-13T11:34:59.366" v="1488" actId="47"/>
        <pc:sldMkLst>
          <pc:docMk/>
          <pc:sldMk cId="698466583" sldId="332"/>
        </pc:sldMkLst>
      </pc:sldChg>
      <pc:sldChg chg="del">
        <pc:chgData name="Kuah,Chung W.C." userId="33fa94a7-bdad-4115-a008-2673ebd59e5a" providerId="ADAL" clId="{F6F0446F-3CBD-4482-8694-5BE67DE96E62}" dt="2019-12-13T11:34:59.366" v="1488" actId="47"/>
        <pc:sldMkLst>
          <pc:docMk/>
          <pc:sldMk cId="3660998617" sldId="333"/>
        </pc:sldMkLst>
      </pc:sldChg>
      <pc:sldChg chg="del">
        <pc:chgData name="Kuah,Chung W.C." userId="33fa94a7-bdad-4115-a008-2673ebd59e5a" providerId="ADAL" clId="{F6F0446F-3CBD-4482-8694-5BE67DE96E62}" dt="2019-12-13T11:34:59.366" v="1488" actId="47"/>
        <pc:sldMkLst>
          <pc:docMk/>
          <pc:sldMk cId="2898072055" sldId="334"/>
        </pc:sldMkLst>
      </pc:sldChg>
      <pc:sldChg chg="del">
        <pc:chgData name="Kuah,Chung W.C." userId="33fa94a7-bdad-4115-a008-2673ebd59e5a" providerId="ADAL" clId="{F6F0446F-3CBD-4482-8694-5BE67DE96E62}" dt="2019-12-13T11:34:59.366" v="1488" actId="47"/>
        <pc:sldMkLst>
          <pc:docMk/>
          <pc:sldMk cId="3259115288" sldId="335"/>
        </pc:sldMkLst>
      </pc:sldChg>
      <pc:sldChg chg="del">
        <pc:chgData name="Kuah,Chung W.C." userId="33fa94a7-bdad-4115-a008-2673ebd59e5a" providerId="ADAL" clId="{F6F0446F-3CBD-4482-8694-5BE67DE96E62}" dt="2019-12-13T11:34:59.366" v="1488" actId="47"/>
        <pc:sldMkLst>
          <pc:docMk/>
          <pc:sldMk cId="1461639017" sldId="337"/>
        </pc:sldMkLst>
      </pc:sldChg>
      <pc:sldChg chg="del">
        <pc:chgData name="Kuah,Chung W.C." userId="33fa94a7-bdad-4115-a008-2673ebd59e5a" providerId="ADAL" clId="{F6F0446F-3CBD-4482-8694-5BE67DE96E62}" dt="2019-12-13T11:35:06.532" v="1489" actId="47"/>
        <pc:sldMkLst>
          <pc:docMk/>
          <pc:sldMk cId="1575542409" sldId="340"/>
        </pc:sldMkLst>
      </pc:sldChg>
      <pc:sldChg chg="addSp delSp modSp add modAnim modNotesTx">
        <pc:chgData name="Kuah,Chung W.C." userId="33fa94a7-bdad-4115-a008-2673ebd59e5a" providerId="ADAL" clId="{F6F0446F-3CBD-4482-8694-5BE67DE96E62}" dt="2019-12-13T11:36:24.228" v="1582" actId="20577"/>
        <pc:sldMkLst>
          <pc:docMk/>
          <pc:sldMk cId="2079909406" sldId="341"/>
        </pc:sldMkLst>
        <pc:spChg chg="mod">
          <ac:chgData name="Kuah,Chung W.C." userId="33fa94a7-bdad-4115-a008-2673ebd59e5a" providerId="ADAL" clId="{F6F0446F-3CBD-4482-8694-5BE67DE96E62}" dt="2019-12-13T10:53:18.945" v="643" actId="20577"/>
          <ac:spMkLst>
            <pc:docMk/>
            <pc:sldMk cId="2079909406" sldId="341"/>
            <ac:spMk id="2" creationId="{1ED1C4E8-859E-4860-9837-D1430046124B}"/>
          </ac:spMkLst>
        </pc:spChg>
        <pc:spChg chg="mod">
          <ac:chgData name="Kuah,Chung W.C." userId="33fa94a7-bdad-4115-a008-2673ebd59e5a" providerId="ADAL" clId="{F6F0446F-3CBD-4482-8694-5BE67DE96E62}" dt="2019-12-13T11:31:19.115" v="1221" actId="1076"/>
          <ac:spMkLst>
            <pc:docMk/>
            <pc:sldMk cId="2079909406" sldId="341"/>
            <ac:spMk id="3" creationId="{4562D3F0-9BB1-4065-B193-5669E61ED76B}"/>
          </ac:spMkLst>
        </pc:spChg>
        <pc:spChg chg="add mod ord">
          <ac:chgData name="Kuah,Chung W.C." userId="33fa94a7-bdad-4115-a008-2673ebd59e5a" providerId="ADAL" clId="{F6F0446F-3CBD-4482-8694-5BE67DE96E62}" dt="2019-12-13T11:30:18.316" v="1209" actId="207"/>
          <ac:spMkLst>
            <pc:docMk/>
            <pc:sldMk cId="2079909406" sldId="341"/>
            <ac:spMk id="19" creationId="{21CC789B-5CC7-4F10-BACB-2F70B8F5416C}"/>
          </ac:spMkLst>
        </pc:spChg>
        <pc:spChg chg="add mod">
          <ac:chgData name="Kuah,Chung W.C." userId="33fa94a7-bdad-4115-a008-2673ebd59e5a" providerId="ADAL" clId="{F6F0446F-3CBD-4482-8694-5BE67DE96E62}" dt="2019-12-13T11:35:35.061" v="1515" actId="1035"/>
          <ac:spMkLst>
            <pc:docMk/>
            <pc:sldMk cId="2079909406" sldId="341"/>
            <ac:spMk id="20" creationId="{7E89AEE4-6DBD-439A-8560-F645412D92BA}"/>
          </ac:spMkLst>
        </pc:spChg>
        <pc:spChg chg="add del mod">
          <ac:chgData name="Kuah,Chung W.C." userId="33fa94a7-bdad-4115-a008-2673ebd59e5a" providerId="ADAL" clId="{F6F0446F-3CBD-4482-8694-5BE67DE96E62}" dt="2019-12-13T11:10:58.380" v="966" actId="478"/>
          <ac:spMkLst>
            <pc:docMk/>
            <pc:sldMk cId="2079909406" sldId="341"/>
            <ac:spMk id="23" creationId="{ED3B22D0-F17E-47C6-8EC9-63494271B4E3}"/>
          </ac:spMkLst>
        </pc:spChg>
        <pc:spChg chg="add mod">
          <ac:chgData name="Kuah,Chung W.C." userId="33fa94a7-bdad-4115-a008-2673ebd59e5a" providerId="ADAL" clId="{F6F0446F-3CBD-4482-8694-5BE67DE96E62}" dt="2019-12-13T11:31:06.584" v="1217" actId="14100"/>
          <ac:spMkLst>
            <pc:docMk/>
            <pc:sldMk cId="2079909406" sldId="341"/>
            <ac:spMk id="37" creationId="{66A1289B-3A4F-4EE3-AC4D-2DB7A668CA59}"/>
          </ac:spMkLst>
        </pc:spChg>
        <pc:spChg chg="add mod ord">
          <ac:chgData name="Kuah,Chung W.C." userId="33fa94a7-bdad-4115-a008-2673ebd59e5a" providerId="ADAL" clId="{F6F0446F-3CBD-4482-8694-5BE67DE96E62}" dt="2019-12-13T11:31:12.733" v="1219" actId="14100"/>
          <ac:spMkLst>
            <pc:docMk/>
            <pc:sldMk cId="2079909406" sldId="341"/>
            <ac:spMk id="90" creationId="{9C941A6A-DA0F-49DB-A589-0D4E0F241967}"/>
          </ac:spMkLst>
        </pc:spChg>
        <pc:grpChg chg="add mod">
          <ac:chgData name="Kuah,Chung W.C." userId="33fa94a7-bdad-4115-a008-2673ebd59e5a" providerId="ADAL" clId="{F6F0446F-3CBD-4482-8694-5BE67DE96E62}" dt="2019-12-13T11:35:35.061" v="1515" actId="1035"/>
          <ac:grpSpMkLst>
            <pc:docMk/>
            <pc:sldMk cId="2079909406" sldId="341"/>
            <ac:grpSpMk id="38" creationId="{C7F4545B-D525-4FA1-85AF-9866B3164BF3}"/>
          </ac:grpSpMkLst>
        </pc:grpChg>
        <pc:grpChg chg="add del mod">
          <ac:chgData name="Kuah,Chung W.C." userId="33fa94a7-bdad-4115-a008-2673ebd59e5a" providerId="ADAL" clId="{F6F0446F-3CBD-4482-8694-5BE67DE96E62}" dt="2019-12-13T11:22:11.445" v="1062"/>
          <ac:grpSpMkLst>
            <pc:docMk/>
            <pc:sldMk cId="2079909406" sldId="341"/>
            <ac:grpSpMk id="43" creationId="{4EB21CD6-87BD-4188-9AF7-011D2AF8C3FD}"/>
          </ac:grpSpMkLst>
        </pc:grpChg>
        <pc:grpChg chg="add mod">
          <ac:chgData name="Kuah,Chung W.C." userId="33fa94a7-bdad-4115-a008-2673ebd59e5a" providerId="ADAL" clId="{F6F0446F-3CBD-4482-8694-5BE67DE96E62}" dt="2019-12-13T11:31:52.188" v="1230" actId="164"/>
          <ac:grpSpMkLst>
            <pc:docMk/>
            <pc:sldMk cId="2079909406" sldId="341"/>
            <ac:grpSpMk id="91" creationId="{E423ACFB-A016-4410-A271-94B8EA00944C}"/>
          </ac:grpSpMkLst>
        </pc:grpChg>
        <pc:grpChg chg="add mod">
          <ac:chgData name="Kuah,Chung W.C." userId="33fa94a7-bdad-4115-a008-2673ebd59e5a" providerId="ADAL" clId="{F6F0446F-3CBD-4482-8694-5BE67DE96E62}" dt="2019-12-13T11:35:41.983" v="1516" actId="1076"/>
          <ac:grpSpMkLst>
            <pc:docMk/>
            <pc:sldMk cId="2079909406" sldId="341"/>
            <ac:grpSpMk id="92" creationId="{FBB0469B-2418-4B56-BDF0-BD47D7C12C2B}"/>
          </ac:grpSpMkLst>
        </pc:grpChg>
        <pc:picChg chg="add mod">
          <ac:chgData name="Kuah,Chung W.C." userId="33fa94a7-bdad-4115-a008-2673ebd59e5a" providerId="ADAL" clId="{F6F0446F-3CBD-4482-8694-5BE67DE96E62}" dt="2019-12-13T11:21:27.414" v="1049" actId="164"/>
          <ac:picMkLst>
            <pc:docMk/>
            <pc:sldMk cId="2079909406" sldId="341"/>
            <ac:picMk id="6" creationId="{E8749B44-7734-4C35-B361-3DA60A41CB70}"/>
          </ac:picMkLst>
        </pc:picChg>
        <pc:picChg chg="add mod">
          <ac:chgData name="Kuah,Chung W.C." userId="33fa94a7-bdad-4115-a008-2673ebd59e5a" providerId="ADAL" clId="{F6F0446F-3CBD-4482-8694-5BE67DE96E62}" dt="2019-12-13T11:21:27.414" v="1049" actId="164"/>
          <ac:picMkLst>
            <pc:docMk/>
            <pc:sldMk cId="2079909406" sldId="341"/>
            <ac:picMk id="8" creationId="{BA16A8D8-267B-4E34-9C1C-BAA5481C5517}"/>
          </ac:picMkLst>
        </pc:picChg>
        <pc:picChg chg="add mod ord">
          <ac:chgData name="Kuah,Chung W.C." userId="33fa94a7-bdad-4115-a008-2673ebd59e5a" providerId="ADAL" clId="{F6F0446F-3CBD-4482-8694-5BE67DE96E62}" dt="2019-12-13T11:30:54.885" v="1215" actId="164"/>
          <ac:picMkLst>
            <pc:docMk/>
            <pc:sldMk cId="2079909406" sldId="341"/>
            <ac:picMk id="10" creationId="{41E3BC63-F5C2-4558-BA14-4811D310E110}"/>
          </ac:picMkLst>
        </pc:picChg>
        <pc:picChg chg="add mod">
          <ac:chgData name="Kuah,Chung W.C." userId="33fa94a7-bdad-4115-a008-2673ebd59e5a" providerId="ADAL" clId="{F6F0446F-3CBD-4482-8694-5BE67DE96E62}" dt="2019-12-13T11:21:27.414" v="1049" actId="164"/>
          <ac:picMkLst>
            <pc:docMk/>
            <pc:sldMk cId="2079909406" sldId="341"/>
            <ac:picMk id="12" creationId="{AA55AEF4-29BB-4736-96D2-484F44B1CF8F}"/>
          </ac:picMkLst>
        </pc:picChg>
        <pc:picChg chg="add del mod">
          <ac:chgData name="Kuah,Chung W.C." userId="33fa94a7-bdad-4115-a008-2673ebd59e5a" providerId="ADAL" clId="{F6F0446F-3CBD-4482-8694-5BE67DE96E62}" dt="2019-12-13T11:22:39.478" v="1069"/>
          <ac:picMkLst>
            <pc:docMk/>
            <pc:sldMk cId="2079909406" sldId="341"/>
            <ac:picMk id="21" creationId="{2111D7CA-EF97-4C15-A407-91BBC2235EF4}"/>
          </ac:picMkLst>
        </pc:picChg>
        <pc:picChg chg="add mod">
          <ac:chgData name="Kuah,Chung W.C." userId="33fa94a7-bdad-4115-a008-2673ebd59e5a" providerId="ADAL" clId="{F6F0446F-3CBD-4482-8694-5BE67DE96E62}" dt="2019-12-13T11:31:59.837" v="1231" actId="1076"/>
          <ac:picMkLst>
            <pc:docMk/>
            <pc:sldMk cId="2079909406" sldId="341"/>
            <ac:picMk id="22" creationId="{37DB5A53-8F69-4E32-9184-78DE8C9BB98E}"/>
          </ac:picMkLst>
        </pc:picChg>
        <pc:picChg chg="add del mod">
          <ac:chgData name="Kuah,Chung W.C." userId="33fa94a7-bdad-4115-a008-2673ebd59e5a" providerId="ADAL" clId="{F6F0446F-3CBD-4482-8694-5BE67DE96E62}" dt="2019-12-13T11:22:53.107" v="1076"/>
          <ac:picMkLst>
            <pc:docMk/>
            <pc:sldMk cId="2079909406" sldId="341"/>
            <ac:picMk id="24" creationId="{E49B024C-90C3-4FF4-B2DF-9D2AAA6407B4}"/>
          </ac:picMkLst>
        </pc:picChg>
        <pc:picChg chg="add del mod">
          <ac:chgData name="Kuah,Chung W.C." userId="33fa94a7-bdad-4115-a008-2673ebd59e5a" providerId="ADAL" clId="{F6F0446F-3CBD-4482-8694-5BE67DE96E62}" dt="2019-12-13T11:13:46.818" v="982" actId="478"/>
          <ac:picMkLst>
            <pc:docMk/>
            <pc:sldMk cId="2079909406" sldId="341"/>
            <ac:picMk id="28" creationId="{27347B1A-CBE3-4542-AF1F-18112468BA44}"/>
          </ac:picMkLst>
        </pc:picChg>
        <pc:picChg chg="add mod">
          <ac:chgData name="Kuah,Chung W.C." userId="33fa94a7-bdad-4115-a008-2673ebd59e5a" providerId="ADAL" clId="{F6F0446F-3CBD-4482-8694-5BE67DE96E62}" dt="2019-12-13T11:30:54.885" v="1215" actId="164"/>
          <ac:picMkLst>
            <pc:docMk/>
            <pc:sldMk cId="2079909406" sldId="341"/>
            <ac:picMk id="30" creationId="{DC2C9D8D-3D67-4819-ABBC-14F60DB4F79E}"/>
          </ac:picMkLst>
        </pc:picChg>
        <pc:picChg chg="add del mod">
          <ac:chgData name="Kuah,Chung W.C." userId="33fa94a7-bdad-4115-a008-2673ebd59e5a" providerId="ADAL" clId="{F6F0446F-3CBD-4482-8694-5BE67DE96E62}" dt="2019-12-13T11:22:55.175" v="1078"/>
          <ac:picMkLst>
            <pc:docMk/>
            <pc:sldMk cId="2079909406" sldId="341"/>
            <ac:picMk id="31" creationId="{8288ACB6-0419-4A82-AD66-3A9834254B21}"/>
          </ac:picMkLst>
        </pc:picChg>
        <pc:picChg chg="add mod">
          <ac:chgData name="Kuah,Chung W.C." userId="33fa94a7-bdad-4115-a008-2673ebd59e5a" providerId="ADAL" clId="{F6F0446F-3CBD-4482-8694-5BE67DE96E62}" dt="2019-12-13T11:30:54.885" v="1215" actId="164"/>
          <ac:picMkLst>
            <pc:docMk/>
            <pc:sldMk cId="2079909406" sldId="341"/>
            <ac:picMk id="33" creationId="{CCD46198-7EC2-4201-AABC-C4D957942574}"/>
          </ac:picMkLst>
        </pc:picChg>
        <pc:picChg chg="add del mod">
          <ac:chgData name="Kuah,Chung W.C." userId="33fa94a7-bdad-4115-a008-2673ebd59e5a" providerId="ADAL" clId="{F6F0446F-3CBD-4482-8694-5BE67DE96E62}" dt="2019-12-13T11:22:57.005" v="1080"/>
          <ac:picMkLst>
            <pc:docMk/>
            <pc:sldMk cId="2079909406" sldId="341"/>
            <ac:picMk id="34" creationId="{EF54DC0E-AB37-406E-8E44-F9EB3FB20C23}"/>
          </ac:picMkLst>
        </pc:picChg>
        <pc:picChg chg="add mod">
          <ac:chgData name="Kuah,Chung W.C." userId="33fa94a7-bdad-4115-a008-2673ebd59e5a" providerId="ADAL" clId="{F6F0446F-3CBD-4482-8694-5BE67DE96E62}" dt="2019-12-13T11:30:54.885" v="1215" actId="164"/>
          <ac:picMkLst>
            <pc:docMk/>
            <pc:sldMk cId="2079909406" sldId="341"/>
            <ac:picMk id="36" creationId="{FC6771E6-74EC-4937-ACA3-70383A994F7C}"/>
          </ac:picMkLst>
        </pc:picChg>
        <pc:picChg chg="add mod ord">
          <ac:chgData name="Kuah,Chung W.C." userId="33fa94a7-bdad-4115-a008-2673ebd59e5a" providerId="ADAL" clId="{F6F0446F-3CBD-4482-8694-5BE67DE96E62}" dt="2019-12-13T11:30:54.885" v="1215" actId="164"/>
          <ac:picMkLst>
            <pc:docMk/>
            <pc:sldMk cId="2079909406" sldId="341"/>
            <ac:picMk id="50" creationId="{A9AFFD93-AB33-43F2-A705-C06710EF0EB5}"/>
          </ac:picMkLst>
        </pc:picChg>
        <pc:picChg chg="add del">
          <ac:chgData name="Kuah,Chung W.C." userId="33fa94a7-bdad-4115-a008-2673ebd59e5a" providerId="ADAL" clId="{F6F0446F-3CBD-4482-8694-5BE67DE96E62}" dt="2019-12-13T11:22:52.267" v="1075"/>
          <ac:picMkLst>
            <pc:docMk/>
            <pc:sldMk cId="2079909406" sldId="341"/>
            <ac:picMk id="51" creationId="{C59DB061-A2E1-4A1E-B8BF-54DD5E17E0E8}"/>
          </ac:picMkLst>
        </pc:picChg>
        <pc:picChg chg="add mod">
          <ac:chgData name="Kuah,Chung W.C." userId="33fa94a7-bdad-4115-a008-2673ebd59e5a" providerId="ADAL" clId="{F6F0446F-3CBD-4482-8694-5BE67DE96E62}" dt="2019-12-13T11:30:54.885" v="1215" actId="164"/>
          <ac:picMkLst>
            <pc:docMk/>
            <pc:sldMk cId="2079909406" sldId="341"/>
            <ac:picMk id="52" creationId="{1321D926-D2DF-4287-8F1B-9CD88A473333}"/>
          </ac:picMkLst>
        </pc:picChg>
        <pc:picChg chg="add mod">
          <ac:chgData name="Kuah,Chung W.C." userId="33fa94a7-bdad-4115-a008-2673ebd59e5a" providerId="ADAL" clId="{F6F0446F-3CBD-4482-8694-5BE67DE96E62}" dt="2019-12-13T11:30:54.885" v="1215" actId="164"/>
          <ac:picMkLst>
            <pc:docMk/>
            <pc:sldMk cId="2079909406" sldId="341"/>
            <ac:picMk id="53" creationId="{BDC4B437-8C2E-4073-9603-F7CE2C67B6A7}"/>
          </ac:picMkLst>
        </pc:picChg>
        <pc:picChg chg="add mod">
          <ac:chgData name="Kuah,Chung W.C." userId="33fa94a7-bdad-4115-a008-2673ebd59e5a" providerId="ADAL" clId="{F6F0446F-3CBD-4482-8694-5BE67DE96E62}" dt="2019-12-13T11:30:54.885" v="1215" actId="164"/>
          <ac:picMkLst>
            <pc:docMk/>
            <pc:sldMk cId="2079909406" sldId="341"/>
            <ac:picMk id="54" creationId="{B51D301A-5B0F-403F-8DFB-76ECD7180ED6}"/>
          </ac:picMkLst>
        </pc:picChg>
        <pc:cxnChg chg="add mod">
          <ac:chgData name="Kuah,Chung W.C." userId="33fa94a7-bdad-4115-a008-2673ebd59e5a" providerId="ADAL" clId="{F6F0446F-3CBD-4482-8694-5BE67DE96E62}" dt="2019-12-13T11:21:27.414" v="1049" actId="164"/>
          <ac:cxnSpMkLst>
            <pc:docMk/>
            <pc:sldMk cId="2079909406" sldId="341"/>
            <ac:cxnSpMk id="14" creationId="{DF0EA160-92CD-4695-AE65-533F9B79EC3C}"/>
          </ac:cxnSpMkLst>
        </pc:cxnChg>
        <pc:cxnChg chg="add del">
          <ac:chgData name="Kuah,Chung W.C." userId="33fa94a7-bdad-4115-a008-2673ebd59e5a" providerId="ADAL" clId="{F6F0446F-3CBD-4482-8694-5BE67DE96E62}" dt="2019-12-13T11:02:19.380" v="871" actId="478"/>
          <ac:cxnSpMkLst>
            <pc:docMk/>
            <pc:sldMk cId="2079909406" sldId="341"/>
            <ac:cxnSpMk id="15" creationId="{A39F52FC-419F-47BF-BD0F-397FBE6EFC6C}"/>
          </ac:cxnSpMkLst>
        </pc:cxnChg>
        <pc:cxnChg chg="add mod">
          <ac:chgData name="Kuah,Chung W.C." userId="33fa94a7-bdad-4115-a008-2673ebd59e5a" providerId="ADAL" clId="{F6F0446F-3CBD-4482-8694-5BE67DE96E62}" dt="2019-12-13T11:21:27.414" v="1049" actId="164"/>
          <ac:cxnSpMkLst>
            <pc:docMk/>
            <pc:sldMk cId="2079909406" sldId="341"/>
            <ac:cxnSpMk id="17" creationId="{E5AF1E6C-2652-4E90-866A-7048E1E76B16}"/>
          </ac:cxnSpMkLst>
        </pc:cxnChg>
        <pc:cxnChg chg="add del mod">
          <ac:chgData name="Kuah,Chung W.C." userId="33fa94a7-bdad-4115-a008-2673ebd59e5a" providerId="ADAL" clId="{F6F0446F-3CBD-4482-8694-5BE67DE96E62}" dt="2019-12-13T11:23:35.860" v="1089"/>
          <ac:cxnSpMkLst>
            <pc:docMk/>
            <pc:sldMk cId="2079909406" sldId="341"/>
            <ac:cxnSpMk id="25" creationId="{3CAFFDC9-897E-4DCD-A293-ADDE65D02144}"/>
          </ac:cxnSpMkLst>
        </pc:cxnChg>
        <pc:cxnChg chg="add del mod">
          <ac:chgData name="Kuah,Chung W.C." userId="33fa94a7-bdad-4115-a008-2673ebd59e5a" providerId="ADAL" clId="{F6F0446F-3CBD-4482-8694-5BE67DE96E62}" dt="2019-12-13T11:23:35.860" v="1089"/>
          <ac:cxnSpMkLst>
            <pc:docMk/>
            <pc:sldMk cId="2079909406" sldId="341"/>
            <ac:cxnSpMk id="26" creationId="{FEBFB5AE-EEAA-4856-8D99-5D1E7D8A9EDF}"/>
          </ac:cxnSpMkLst>
        </pc:cxnChg>
        <pc:cxnChg chg="add del mod">
          <ac:chgData name="Kuah,Chung W.C." userId="33fa94a7-bdad-4115-a008-2673ebd59e5a" providerId="ADAL" clId="{F6F0446F-3CBD-4482-8694-5BE67DE96E62}" dt="2019-12-13T11:23:53.300" v="1095" actId="478"/>
          <ac:cxnSpMkLst>
            <pc:docMk/>
            <pc:sldMk cId="2079909406" sldId="341"/>
            <ac:cxnSpMk id="55" creationId="{EAC186B3-CDBC-4B50-A613-2E7F10F84D5B}"/>
          </ac:cxnSpMkLst>
        </pc:cxnChg>
        <pc:cxnChg chg="add mod">
          <ac:chgData name="Kuah,Chung W.C." userId="33fa94a7-bdad-4115-a008-2673ebd59e5a" providerId="ADAL" clId="{F6F0446F-3CBD-4482-8694-5BE67DE96E62}" dt="2019-12-13T11:30:54.885" v="1215" actId="164"/>
          <ac:cxnSpMkLst>
            <pc:docMk/>
            <pc:sldMk cId="2079909406" sldId="341"/>
            <ac:cxnSpMk id="56" creationId="{5B71EACF-AE9D-41FD-B57D-D31EBCD1E73C}"/>
          </ac:cxnSpMkLst>
        </pc:cxnChg>
        <pc:cxnChg chg="add del mod">
          <ac:chgData name="Kuah,Chung W.C." userId="33fa94a7-bdad-4115-a008-2673ebd59e5a" providerId="ADAL" clId="{F6F0446F-3CBD-4482-8694-5BE67DE96E62}" dt="2019-12-13T11:24:15.113" v="1101"/>
          <ac:cxnSpMkLst>
            <pc:docMk/>
            <pc:sldMk cId="2079909406" sldId="341"/>
            <ac:cxnSpMk id="58" creationId="{4EF6ABC0-0B9D-4FE5-9205-A5A8C3D67302}"/>
          </ac:cxnSpMkLst>
        </pc:cxnChg>
        <pc:cxnChg chg="add mod">
          <ac:chgData name="Kuah,Chung W.C." userId="33fa94a7-bdad-4115-a008-2673ebd59e5a" providerId="ADAL" clId="{F6F0446F-3CBD-4482-8694-5BE67DE96E62}" dt="2019-12-13T11:30:54.885" v="1215" actId="164"/>
          <ac:cxnSpMkLst>
            <pc:docMk/>
            <pc:sldMk cId="2079909406" sldId="341"/>
            <ac:cxnSpMk id="59" creationId="{EB3E9E53-0F8E-4248-835C-D1C66322F975}"/>
          </ac:cxnSpMkLst>
        </pc:cxnChg>
        <pc:cxnChg chg="add del mod">
          <ac:chgData name="Kuah,Chung W.C." userId="33fa94a7-bdad-4115-a008-2673ebd59e5a" providerId="ADAL" clId="{F6F0446F-3CBD-4482-8694-5BE67DE96E62}" dt="2019-12-13T11:24:56.896" v="1109" actId="478"/>
          <ac:cxnSpMkLst>
            <pc:docMk/>
            <pc:sldMk cId="2079909406" sldId="341"/>
            <ac:cxnSpMk id="60" creationId="{C2860227-A800-4A19-830E-C018BB565DAA}"/>
          </ac:cxnSpMkLst>
        </pc:cxnChg>
        <pc:cxnChg chg="add del mod">
          <ac:chgData name="Kuah,Chung W.C." userId="33fa94a7-bdad-4115-a008-2673ebd59e5a" providerId="ADAL" clId="{F6F0446F-3CBD-4482-8694-5BE67DE96E62}" dt="2019-12-13T11:24:56.896" v="1109" actId="478"/>
          <ac:cxnSpMkLst>
            <pc:docMk/>
            <pc:sldMk cId="2079909406" sldId="341"/>
            <ac:cxnSpMk id="61" creationId="{2E1551ED-1F74-44AE-A1F4-54FB678AC4AA}"/>
          </ac:cxnSpMkLst>
        </pc:cxnChg>
        <pc:cxnChg chg="add mod">
          <ac:chgData name="Kuah,Chung W.C." userId="33fa94a7-bdad-4115-a008-2673ebd59e5a" providerId="ADAL" clId="{F6F0446F-3CBD-4482-8694-5BE67DE96E62}" dt="2019-12-13T11:30:54.885" v="1215" actId="164"/>
          <ac:cxnSpMkLst>
            <pc:docMk/>
            <pc:sldMk cId="2079909406" sldId="341"/>
            <ac:cxnSpMk id="62" creationId="{39EAAF9C-BEC5-4953-8FE4-D6F2B689DFED}"/>
          </ac:cxnSpMkLst>
        </pc:cxnChg>
        <pc:cxnChg chg="add del">
          <ac:chgData name="Kuah,Chung W.C." userId="33fa94a7-bdad-4115-a008-2673ebd59e5a" providerId="ADAL" clId="{F6F0446F-3CBD-4482-8694-5BE67DE96E62}" dt="2019-12-13T11:25:16.778" v="1118" actId="478"/>
          <ac:cxnSpMkLst>
            <pc:docMk/>
            <pc:sldMk cId="2079909406" sldId="341"/>
            <ac:cxnSpMk id="65" creationId="{8097FE84-EB98-446D-8FC2-A6DCD5CF4451}"/>
          </ac:cxnSpMkLst>
        </pc:cxnChg>
        <pc:cxnChg chg="add mod">
          <ac:chgData name="Kuah,Chung W.C." userId="33fa94a7-bdad-4115-a008-2673ebd59e5a" providerId="ADAL" clId="{F6F0446F-3CBD-4482-8694-5BE67DE96E62}" dt="2019-12-13T11:30:54.885" v="1215" actId="164"/>
          <ac:cxnSpMkLst>
            <pc:docMk/>
            <pc:sldMk cId="2079909406" sldId="341"/>
            <ac:cxnSpMk id="67" creationId="{EDBE7F3A-571F-4D80-8333-429532F61021}"/>
          </ac:cxnSpMkLst>
        </pc:cxnChg>
        <pc:cxnChg chg="add mod">
          <ac:chgData name="Kuah,Chung W.C." userId="33fa94a7-bdad-4115-a008-2673ebd59e5a" providerId="ADAL" clId="{F6F0446F-3CBD-4482-8694-5BE67DE96E62}" dt="2019-12-13T11:30:54.885" v="1215" actId="164"/>
          <ac:cxnSpMkLst>
            <pc:docMk/>
            <pc:sldMk cId="2079909406" sldId="341"/>
            <ac:cxnSpMk id="69" creationId="{673508CB-0A1B-4E52-80DB-BB10EFCA7C64}"/>
          </ac:cxnSpMkLst>
        </pc:cxnChg>
        <pc:cxnChg chg="add mod">
          <ac:chgData name="Kuah,Chung W.C." userId="33fa94a7-bdad-4115-a008-2673ebd59e5a" providerId="ADAL" clId="{F6F0446F-3CBD-4482-8694-5BE67DE96E62}" dt="2019-12-13T11:30:54.885" v="1215" actId="164"/>
          <ac:cxnSpMkLst>
            <pc:docMk/>
            <pc:sldMk cId="2079909406" sldId="341"/>
            <ac:cxnSpMk id="72" creationId="{59C73A49-B4EF-4738-9478-ED58EEFB3ECD}"/>
          </ac:cxnSpMkLst>
        </pc:cxnChg>
        <pc:cxnChg chg="add mod ord">
          <ac:chgData name="Kuah,Chung W.C." userId="33fa94a7-bdad-4115-a008-2673ebd59e5a" providerId="ADAL" clId="{F6F0446F-3CBD-4482-8694-5BE67DE96E62}" dt="2019-12-13T11:30:54.885" v="1215" actId="164"/>
          <ac:cxnSpMkLst>
            <pc:docMk/>
            <pc:sldMk cId="2079909406" sldId="341"/>
            <ac:cxnSpMk id="80" creationId="{D64896A2-839F-4731-8EE5-73EEEDE9672C}"/>
          </ac:cxnSpMkLst>
        </pc:cxnChg>
        <pc:cxnChg chg="add mod ord">
          <ac:chgData name="Kuah,Chung W.C." userId="33fa94a7-bdad-4115-a008-2673ebd59e5a" providerId="ADAL" clId="{F6F0446F-3CBD-4482-8694-5BE67DE96E62}" dt="2019-12-13T11:30:54.885" v="1215" actId="164"/>
          <ac:cxnSpMkLst>
            <pc:docMk/>
            <pc:sldMk cId="2079909406" sldId="341"/>
            <ac:cxnSpMk id="81" creationId="{A8C148E1-7A6C-4A8B-B066-555A7E342E7C}"/>
          </ac:cxnSpMkLst>
        </pc:cxnChg>
      </pc:sldChg>
      <pc:sldChg chg="modSp add modNotesTx">
        <pc:chgData name="Kuah,Chung W.C." userId="33fa94a7-bdad-4115-a008-2673ebd59e5a" providerId="ADAL" clId="{F6F0446F-3CBD-4482-8694-5BE67DE96E62}" dt="2019-12-14T08:13:43.429" v="2172" actId="6549"/>
        <pc:sldMkLst>
          <pc:docMk/>
          <pc:sldMk cId="3228396709" sldId="342"/>
        </pc:sldMkLst>
        <pc:spChg chg="mod">
          <ac:chgData name="Kuah,Chung W.C." userId="33fa94a7-bdad-4115-a008-2673ebd59e5a" providerId="ADAL" clId="{F6F0446F-3CBD-4482-8694-5BE67DE96E62}" dt="2019-12-14T08:12:48.732" v="1963" actId="20577"/>
          <ac:spMkLst>
            <pc:docMk/>
            <pc:sldMk cId="3228396709" sldId="342"/>
            <ac:spMk id="2" creationId="{0387FF05-F0EE-4224-A589-FE539A841EC2}"/>
          </ac:spMkLst>
        </pc:spChg>
        <pc:spChg chg="mod">
          <ac:chgData name="Kuah,Chung W.C." userId="33fa94a7-bdad-4115-a008-2673ebd59e5a" providerId="ADAL" clId="{F6F0446F-3CBD-4482-8694-5BE67DE96E62}" dt="2019-12-14T08:11:57.768" v="1816" actId="20577"/>
          <ac:spMkLst>
            <pc:docMk/>
            <pc:sldMk cId="3228396709" sldId="342"/>
            <ac:spMk id="3" creationId="{DE129388-71CA-49E3-90B8-4C2EB7ED0416}"/>
          </ac:spMkLst>
        </pc:spChg>
      </pc:sldChg>
      <pc:sldChg chg="modSp add del">
        <pc:chgData name="Kuah,Chung W.C." userId="33fa94a7-bdad-4115-a008-2673ebd59e5a" providerId="ADAL" clId="{F6F0446F-3CBD-4482-8694-5BE67DE96E62}" dt="2019-12-13T11:34:20.388" v="1474" actId="47"/>
        <pc:sldMkLst>
          <pc:docMk/>
          <pc:sldMk cId="160277871" sldId="343"/>
        </pc:sldMkLst>
        <pc:spChg chg="mod">
          <ac:chgData name="Kuah,Chung W.C." userId="33fa94a7-bdad-4115-a008-2673ebd59e5a" providerId="ADAL" clId="{F6F0446F-3CBD-4482-8694-5BE67DE96E62}" dt="2019-12-13T10:53:31.773" v="653" actId="20577"/>
          <ac:spMkLst>
            <pc:docMk/>
            <pc:sldMk cId="160277871" sldId="343"/>
            <ac:spMk id="2" creationId="{1ED1C4E8-859E-4860-9837-D1430046124B}"/>
          </ac:spMkLst>
        </pc:spChg>
        <pc:spChg chg="mod">
          <ac:chgData name="Kuah,Chung W.C." userId="33fa94a7-bdad-4115-a008-2673ebd59e5a" providerId="ADAL" clId="{F6F0446F-3CBD-4482-8694-5BE67DE96E62}" dt="2019-12-13T11:34:19.055" v="1473"/>
          <ac:spMkLst>
            <pc:docMk/>
            <pc:sldMk cId="160277871" sldId="343"/>
            <ac:spMk id="3" creationId="{4562D3F0-9BB1-4065-B193-5669E61ED76B}"/>
          </ac:spMkLst>
        </pc:spChg>
      </pc:sldChg>
      <pc:sldChg chg="addSp delSp modSp add delAnim modAnim modNotesTx">
        <pc:chgData name="Kuah,Chung W.C." userId="33fa94a7-bdad-4115-a008-2673ebd59e5a" providerId="ADAL" clId="{F6F0446F-3CBD-4482-8694-5BE67DE96E62}" dt="2019-12-16T14:26:11.500" v="4289" actId="20577"/>
        <pc:sldMkLst>
          <pc:docMk/>
          <pc:sldMk cId="3050445136" sldId="344"/>
        </pc:sldMkLst>
        <pc:spChg chg="mod">
          <ac:chgData name="Kuah,Chung W.C." userId="33fa94a7-bdad-4115-a008-2673ebd59e5a" providerId="ADAL" clId="{F6F0446F-3CBD-4482-8694-5BE67DE96E62}" dt="2019-12-13T11:34:00.100" v="1467" actId="20577"/>
          <ac:spMkLst>
            <pc:docMk/>
            <pc:sldMk cId="3050445136" sldId="344"/>
            <ac:spMk id="2" creationId="{1ED1C4E8-859E-4860-9837-D1430046124B}"/>
          </ac:spMkLst>
        </pc:spChg>
        <pc:spChg chg="del mod">
          <ac:chgData name="Kuah,Chung W.C." userId="33fa94a7-bdad-4115-a008-2673ebd59e5a" providerId="ADAL" clId="{F6F0446F-3CBD-4482-8694-5BE67DE96E62}" dt="2019-12-13T11:34:28.040" v="1475"/>
          <ac:spMkLst>
            <pc:docMk/>
            <pc:sldMk cId="3050445136" sldId="344"/>
            <ac:spMk id="3" creationId="{4562D3F0-9BB1-4065-B193-5669E61ED76B}"/>
          </ac:spMkLst>
        </pc:spChg>
        <pc:spChg chg="add del mod">
          <ac:chgData name="Kuah,Chung W.C." userId="33fa94a7-bdad-4115-a008-2673ebd59e5a" providerId="ADAL" clId="{F6F0446F-3CBD-4482-8694-5BE67DE96E62}" dt="2019-12-13T11:34:28.040" v="1475"/>
          <ac:spMkLst>
            <pc:docMk/>
            <pc:sldMk cId="3050445136" sldId="344"/>
            <ac:spMk id="5" creationId="{03A3DF99-7A1F-42CA-A192-5ABFC2EBFB3C}"/>
          </ac:spMkLst>
        </pc:spChg>
        <pc:spChg chg="add del mod">
          <ac:chgData name="Kuah,Chung W.C." userId="33fa94a7-bdad-4115-a008-2673ebd59e5a" providerId="ADAL" clId="{F6F0446F-3CBD-4482-8694-5BE67DE96E62}" dt="2019-12-13T11:34:28.040" v="1475"/>
          <ac:spMkLst>
            <pc:docMk/>
            <pc:sldMk cId="3050445136" sldId="344"/>
            <ac:spMk id="7" creationId="{9C2AC440-A05D-4172-9C68-0BCD5FB0279E}"/>
          </ac:spMkLst>
        </pc:spChg>
        <pc:spChg chg="add mod">
          <ac:chgData name="Kuah,Chung W.C." userId="33fa94a7-bdad-4115-a008-2673ebd59e5a" providerId="ADAL" clId="{F6F0446F-3CBD-4482-8694-5BE67DE96E62}" dt="2019-12-14T08:11:28.509" v="1759" actId="20577"/>
          <ac:spMkLst>
            <pc:docMk/>
            <pc:sldMk cId="3050445136" sldId="344"/>
            <ac:spMk id="9" creationId="{CA6189EA-FB07-427E-B0D8-7FB1880363EB}"/>
          </ac:spMkLst>
        </pc:spChg>
        <pc:spChg chg="del">
          <ac:chgData name="Kuah,Chung W.C." userId="33fa94a7-bdad-4115-a008-2673ebd59e5a" providerId="ADAL" clId="{F6F0446F-3CBD-4482-8694-5BE67DE96E62}" dt="2019-12-13T11:34:05.395" v="1469" actId="478"/>
          <ac:spMkLst>
            <pc:docMk/>
            <pc:sldMk cId="3050445136" sldId="344"/>
            <ac:spMk id="20" creationId="{7E89AEE4-6DBD-439A-8560-F645412D92BA}"/>
          </ac:spMkLst>
        </pc:spChg>
        <pc:spChg chg="add mod">
          <ac:chgData name="Kuah,Chung W.C." userId="33fa94a7-bdad-4115-a008-2673ebd59e5a" providerId="ADAL" clId="{F6F0446F-3CBD-4482-8694-5BE67DE96E62}" dt="2019-12-14T08:10:33.782" v="1605" actId="1076"/>
          <ac:spMkLst>
            <pc:docMk/>
            <pc:sldMk cId="3050445136" sldId="344"/>
            <ac:spMk id="39" creationId="{AE37A096-1798-43B9-86BD-8037FD000225}"/>
          </ac:spMkLst>
        </pc:spChg>
        <pc:grpChg chg="del">
          <ac:chgData name="Kuah,Chung W.C." userId="33fa94a7-bdad-4115-a008-2673ebd59e5a" providerId="ADAL" clId="{F6F0446F-3CBD-4482-8694-5BE67DE96E62}" dt="2019-12-13T11:34:07.036" v="1470" actId="478"/>
          <ac:grpSpMkLst>
            <pc:docMk/>
            <pc:sldMk cId="3050445136" sldId="344"/>
            <ac:grpSpMk id="38" creationId="{C7F4545B-D525-4FA1-85AF-9866B3164BF3}"/>
          </ac:grpSpMkLst>
        </pc:grpChg>
        <pc:grpChg chg="del">
          <ac:chgData name="Kuah,Chung W.C." userId="33fa94a7-bdad-4115-a008-2673ebd59e5a" providerId="ADAL" clId="{F6F0446F-3CBD-4482-8694-5BE67DE96E62}" dt="2019-12-13T11:34:02.173" v="1468" actId="478"/>
          <ac:grpSpMkLst>
            <pc:docMk/>
            <pc:sldMk cId="3050445136" sldId="344"/>
            <ac:grpSpMk id="92" creationId="{FBB0469B-2418-4B56-BDF0-BD47D7C12C2B}"/>
          </ac:grpSpMkLst>
        </pc:grpChg>
        <pc:cxnChg chg="mod">
          <ac:chgData name="Kuah,Chung W.C." userId="33fa94a7-bdad-4115-a008-2673ebd59e5a" providerId="ADAL" clId="{F6F0446F-3CBD-4482-8694-5BE67DE96E62}" dt="2019-12-13T11:34:02.173" v="1468" actId="478"/>
          <ac:cxnSpMkLst>
            <pc:docMk/>
            <pc:sldMk cId="3050445136" sldId="344"/>
            <ac:cxnSpMk id="80" creationId="{D64896A2-839F-4731-8EE5-73EEEDE9672C}"/>
          </ac:cxnSpMkLst>
        </pc:cxnChg>
      </pc:sldChg>
      <pc:sldChg chg="modSp add">
        <pc:chgData name="Kuah,Chung W.C." userId="33fa94a7-bdad-4115-a008-2673ebd59e5a" providerId="ADAL" clId="{F6F0446F-3CBD-4482-8694-5BE67DE96E62}" dt="2019-12-14T08:26:02.022" v="3243" actId="115"/>
        <pc:sldMkLst>
          <pc:docMk/>
          <pc:sldMk cId="561003598" sldId="345"/>
        </pc:sldMkLst>
        <pc:spChg chg="mod">
          <ac:chgData name="Kuah,Chung W.C." userId="33fa94a7-bdad-4115-a008-2673ebd59e5a" providerId="ADAL" clId="{F6F0446F-3CBD-4482-8694-5BE67DE96E62}" dt="2019-12-14T08:14:19.510" v="2218" actId="20577"/>
          <ac:spMkLst>
            <pc:docMk/>
            <pc:sldMk cId="561003598" sldId="345"/>
            <ac:spMk id="2" creationId="{FD8EA1FA-370D-431B-AC61-BBB796549B45}"/>
          </ac:spMkLst>
        </pc:spChg>
        <pc:spChg chg="mod">
          <ac:chgData name="Kuah,Chung W.C." userId="33fa94a7-bdad-4115-a008-2673ebd59e5a" providerId="ADAL" clId="{F6F0446F-3CBD-4482-8694-5BE67DE96E62}" dt="2019-12-14T08:26:02.022" v="3243" actId="115"/>
          <ac:spMkLst>
            <pc:docMk/>
            <pc:sldMk cId="561003598" sldId="345"/>
            <ac:spMk id="3" creationId="{500C5BDB-3FE8-42AA-A3DD-4B27F6026C2F}"/>
          </ac:spMkLst>
        </pc:spChg>
      </pc:sldChg>
      <pc:sldChg chg="modSp add modNotesTx">
        <pc:chgData name="Kuah,Chung W.C." userId="33fa94a7-bdad-4115-a008-2673ebd59e5a" providerId="ADAL" clId="{F6F0446F-3CBD-4482-8694-5BE67DE96E62}" dt="2019-12-14T08:33:42.301" v="3712"/>
        <pc:sldMkLst>
          <pc:docMk/>
          <pc:sldMk cId="2483916731" sldId="346"/>
        </pc:sldMkLst>
        <pc:spChg chg="mod">
          <ac:chgData name="Kuah,Chung W.C." userId="33fa94a7-bdad-4115-a008-2673ebd59e5a" providerId="ADAL" clId="{F6F0446F-3CBD-4482-8694-5BE67DE96E62}" dt="2019-12-14T08:19:30.476" v="2590" actId="20577"/>
          <ac:spMkLst>
            <pc:docMk/>
            <pc:sldMk cId="2483916731" sldId="346"/>
            <ac:spMk id="2" creationId="{17D61DB9-6F6D-40CD-81C0-676E186A82AD}"/>
          </ac:spMkLst>
        </pc:spChg>
        <pc:spChg chg="mod">
          <ac:chgData name="Kuah,Chung W.C." userId="33fa94a7-bdad-4115-a008-2673ebd59e5a" providerId="ADAL" clId="{F6F0446F-3CBD-4482-8694-5BE67DE96E62}" dt="2019-12-14T08:33:42.301" v="3712"/>
          <ac:spMkLst>
            <pc:docMk/>
            <pc:sldMk cId="2483916731" sldId="346"/>
            <ac:spMk id="3" creationId="{4E53E839-E901-4141-8826-3EC1AFAAEBEB}"/>
          </ac:spMkLst>
        </pc:spChg>
      </pc:sldChg>
      <pc:sldChg chg="modSp add">
        <pc:chgData name="Kuah,Chung W.C." userId="33fa94a7-bdad-4115-a008-2673ebd59e5a" providerId="ADAL" clId="{F6F0446F-3CBD-4482-8694-5BE67DE96E62}" dt="2019-12-18T09:46:34.288" v="4295" actId="20577"/>
        <pc:sldMkLst>
          <pc:docMk/>
          <pc:sldMk cId="2758113118" sldId="347"/>
        </pc:sldMkLst>
        <pc:spChg chg="mod">
          <ac:chgData name="Kuah,Chung W.C." userId="33fa94a7-bdad-4115-a008-2673ebd59e5a" providerId="ADAL" clId="{F6F0446F-3CBD-4482-8694-5BE67DE96E62}" dt="2019-12-14T08:17:19.112" v="2485" actId="20577"/>
          <ac:spMkLst>
            <pc:docMk/>
            <pc:sldMk cId="2758113118" sldId="347"/>
            <ac:spMk id="2" creationId="{9589122F-4B48-46A4-A5B1-60449E443B36}"/>
          </ac:spMkLst>
        </pc:spChg>
        <pc:spChg chg="mod">
          <ac:chgData name="Kuah,Chung W.C." userId="33fa94a7-bdad-4115-a008-2673ebd59e5a" providerId="ADAL" clId="{F6F0446F-3CBD-4482-8694-5BE67DE96E62}" dt="2019-12-18T09:46:34.288" v="4295" actId="20577"/>
          <ac:spMkLst>
            <pc:docMk/>
            <pc:sldMk cId="2758113118" sldId="347"/>
            <ac:spMk id="3" creationId="{EAFEB548-69B3-4FD5-9433-01BB5DB31BD4}"/>
          </ac:spMkLst>
        </pc:spChg>
      </pc:sldChg>
      <pc:sldChg chg="modSp add modNotesTx">
        <pc:chgData name="Kuah,Chung W.C." userId="33fa94a7-bdad-4115-a008-2673ebd59e5a" providerId="ADAL" clId="{F6F0446F-3CBD-4482-8694-5BE67DE96E62}" dt="2019-12-14T08:36:32.668" v="4042" actId="20577"/>
        <pc:sldMkLst>
          <pc:docMk/>
          <pc:sldMk cId="1989838780" sldId="348"/>
        </pc:sldMkLst>
        <pc:spChg chg="mod">
          <ac:chgData name="Kuah,Chung W.C." userId="33fa94a7-bdad-4115-a008-2673ebd59e5a" providerId="ADAL" clId="{F6F0446F-3CBD-4482-8694-5BE67DE96E62}" dt="2019-12-14T08:20:36.538" v="2759" actId="20577"/>
          <ac:spMkLst>
            <pc:docMk/>
            <pc:sldMk cId="1989838780" sldId="348"/>
            <ac:spMk id="2" creationId="{17D61DB9-6F6D-40CD-81C0-676E186A82AD}"/>
          </ac:spMkLst>
        </pc:spChg>
        <pc:spChg chg="mod">
          <ac:chgData name="Kuah,Chung W.C." userId="33fa94a7-bdad-4115-a008-2673ebd59e5a" providerId="ADAL" clId="{F6F0446F-3CBD-4482-8694-5BE67DE96E62}" dt="2019-12-14T08:22:55.752" v="3023" actId="20577"/>
          <ac:spMkLst>
            <pc:docMk/>
            <pc:sldMk cId="1989838780" sldId="348"/>
            <ac:spMk id="3" creationId="{4E53E839-E901-4141-8826-3EC1AFAAEBEB}"/>
          </ac:spMkLst>
        </pc:spChg>
      </pc:sldChg>
      <pc:sldChg chg="modSp add modNotesTx">
        <pc:chgData name="Kuah,Chung W.C." userId="33fa94a7-bdad-4115-a008-2673ebd59e5a" providerId="ADAL" clId="{F6F0446F-3CBD-4482-8694-5BE67DE96E62}" dt="2019-12-14T08:41:37.688" v="4270" actId="114"/>
        <pc:sldMkLst>
          <pc:docMk/>
          <pc:sldMk cId="876683892" sldId="349"/>
        </pc:sldMkLst>
        <pc:spChg chg="mod">
          <ac:chgData name="Kuah,Chung W.C." userId="33fa94a7-bdad-4115-a008-2673ebd59e5a" providerId="ADAL" clId="{F6F0446F-3CBD-4482-8694-5BE67DE96E62}" dt="2019-12-14T08:23:06.978" v="3044" actId="20577"/>
          <ac:spMkLst>
            <pc:docMk/>
            <pc:sldMk cId="876683892" sldId="349"/>
            <ac:spMk id="2" creationId="{17D61DB9-6F6D-40CD-81C0-676E186A82AD}"/>
          </ac:spMkLst>
        </pc:spChg>
        <pc:spChg chg="mod">
          <ac:chgData name="Kuah,Chung W.C." userId="33fa94a7-bdad-4115-a008-2673ebd59e5a" providerId="ADAL" clId="{F6F0446F-3CBD-4482-8694-5BE67DE96E62}" dt="2019-12-14T08:41:37.688" v="4270" actId="114"/>
          <ac:spMkLst>
            <pc:docMk/>
            <pc:sldMk cId="876683892" sldId="349"/>
            <ac:spMk id="3" creationId="{4E53E839-E901-4141-8826-3EC1AFAAEBEB}"/>
          </ac:spMkLst>
        </pc:spChg>
      </pc:sldChg>
      <pc:sldChg chg="modSp add">
        <pc:chgData name="Kuah,Chung W.C." userId="33fa94a7-bdad-4115-a008-2673ebd59e5a" providerId="ADAL" clId="{F6F0446F-3CBD-4482-8694-5BE67DE96E62}" dt="2019-12-14T08:37:06.586" v="4108" actId="20577"/>
        <pc:sldMkLst>
          <pc:docMk/>
          <pc:sldMk cId="4102040553" sldId="350"/>
        </pc:sldMkLst>
        <pc:spChg chg="mod">
          <ac:chgData name="Kuah,Chung W.C." userId="33fa94a7-bdad-4115-a008-2673ebd59e5a" providerId="ADAL" clId="{F6F0446F-3CBD-4482-8694-5BE67DE96E62}" dt="2019-12-14T08:36:44.155" v="4054" actId="20577"/>
          <ac:spMkLst>
            <pc:docMk/>
            <pc:sldMk cId="4102040553" sldId="350"/>
            <ac:spMk id="2" creationId="{026217C6-BCEA-4785-AC02-C4B6FA672F39}"/>
          </ac:spMkLst>
        </pc:spChg>
        <pc:spChg chg="mod">
          <ac:chgData name="Kuah,Chung W.C." userId="33fa94a7-bdad-4115-a008-2673ebd59e5a" providerId="ADAL" clId="{F6F0446F-3CBD-4482-8694-5BE67DE96E62}" dt="2019-12-14T08:37:06.586" v="4108" actId="20577"/>
          <ac:spMkLst>
            <pc:docMk/>
            <pc:sldMk cId="4102040553" sldId="350"/>
            <ac:spMk id="3" creationId="{F3F3DE11-1DAE-46B7-A620-EA037E19A03C}"/>
          </ac:spMkLst>
        </pc:spChg>
      </pc:sldChg>
      <pc:sldChg chg="modSp add">
        <pc:chgData name="Kuah,Chung W.C." userId="33fa94a7-bdad-4115-a008-2673ebd59e5a" providerId="ADAL" clId="{F6F0446F-3CBD-4482-8694-5BE67DE96E62}" dt="2019-12-14T08:37:14.276" v="4116" actId="20577"/>
        <pc:sldMkLst>
          <pc:docMk/>
          <pc:sldMk cId="1339187542" sldId="351"/>
        </pc:sldMkLst>
        <pc:spChg chg="mod">
          <ac:chgData name="Kuah,Chung W.C." userId="33fa94a7-bdad-4115-a008-2673ebd59e5a" providerId="ADAL" clId="{F6F0446F-3CBD-4482-8694-5BE67DE96E62}" dt="2019-12-14T08:37:14.276" v="4116" actId="20577"/>
          <ac:spMkLst>
            <pc:docMk/>
            <pc:sldMk cId="1339187542" sldId="351"/>
            <ac:spMk id="2" creationId="{026217C6-BCEA-4785-AC02-C4B6FA672F39}"/>
          </ac:spMkLst>
        </pc:spChg>
      </pc:sldChg>
      <pc:sldChg chg="modSp add">
        <pc:chgData name="Kuah,Chung W.C." userId="33fa94a7-bdad-4115-a008-2673ebd59e5a" providerId="ADAL" clId="{F6F0446F-3CBD-4482-8694-5BE67DE96E62}" dt="2019-12-14T08:37:18.739" v="4122" actId="20577"/>
        <pc:sldMkLst>
          <pc:docMk/>
          <pc:sldMk cId="1878880998" sldId="352"/>
        </pc:sldMkLst>
        <pc:spChg chg="mod">
          <ac:chgData name="Kuah,Chung W.C." userId="33fa94a7-bdad-4115-a008-2673ebd59e5a" providerId="ADAL" clId="{F6F0446F-3CBD-4482-8694-5BE67DE96E62}" dt="2019-12-14T08:37:18.739" v="4122" actId="20577"/>
          <ac:spMkLst>
            <pc:docMk/>
            <pc:sldMk cId="1878880998" sldId="352"/>
            <ac:spMk id="2" creationId="{026217C6-BCEA-4785-AC02-C4B6FA672F39}"/>
          </ac:spMkLst>
        </pc:spChg>
      </pc:sldChg>
      <pc:sldChg chg="modSp add">
        <pc:chgData name="Kuah,Chung W.C." userId="33fa94a7-bdad-4115-a008-2673ebd59e5a" providerId="ADAL" clId="{F6F0446F-3CBD-4482-8694-5BE67DE96E62}" dt="2019-12-14T08:37:42.571" v="4141" actId="313"/>
        <pc:sldMkLst>
          <pc:docMk/>
          <pc:sldMk cId="1972419207" sldId="353"/>
        </pc:sldMkLst>
        <pc:spChg chg="mod">
          <ac:chgData name="Kuah,Chung W.C." userId="33fa94a7-bdad-4115-a008-2673ebd59e5a" providerId="ADAL" clId="{F6F0446F-3CBD-4482-8694-5BE67DE96E62}" dt="2019-12-14T08:37:42.571" v="4141" actId="313"/>
          <ac:spMkLst>
            <pc:docMk/>
            <pc:sldMk cId="1972419207" sldId="353"/>
            <ac:spMk id="2" creationId="{026217C6-BCEA-4785-AC02-C4B6FA672F39}"/>
          </ac:spMkLst>
        </pc:spChg>
        <pc:spChg chg="mod">
          <ac:chgData name="Kuah,Chung W.C." userId="33fa94a7-bdad-4115-a008-2673ebd59e5a" providerId="ADAL" clId="{F6F0446F-3CBD-4482-8694-5BE67DE96E62}" dt="2019-12-14T08:37:34.772" v="4140" actId="20577"/>
          <ac:spMkLst>
            <pc:docMk/>
            <pc:sldMk cId="1972419207" sldId="353"/>
            <ac:spMk id="3" creationId="{F3F3DE11-1DAE-46B7-A620-EA037E19A03C}"/>
          </ac:spMkLst>
        </pc:spChg>
      </pc:sldChg>
      <pc:sldChg chg="modSp add ord">
        <pc:chgData name="Kuah,Chung W.C." userId="33fa94a7-bdad-4115-a008-2673ebd59e5a" providerId="ADAL" clId="{F6F0446F-3CBD-4482-8694-5BE67DE96E62}" dt="2019-12-14T08:40:34.199" v="4240"/>
        <pc:sldMkLst>
          <pc:docMk/>
          <pc:sldMk cId="884420426" sldId="354"/>
        </pc:sldMkLst>
        <pc:spChg chg="mod">
          <ac:chgData name="Kuah,Chung W.C." userId="33fa94a7-bdad-4115-a008-2673ebd59e5a" providerId="ADAL" clId="{F6F0446F-3CBD-4482-8694-5BE67DE96E62}" dt="2019-12-14T08:37:58.554" v="4146" actId="20577"/>
          <ac:spMkLst>
            <pc:docMk/>
            <pc:sldMk cId="884420426" sldId="354"/>
            <ac:spMk id="2" creationId="{38143DF1-BF49-4658-88EF-C3DFB989CC38}"/>
          </ac:spMkLst>
        </pc:spChg>
        <pc:spChg chg="mod">
          <ac:chgData name="Kuah,Chung W.C." userId="33fa94a7-bdad-4115-a008-2673ebd59e5a" providerId="ADAL" clId="{F6F0446F-3CBD-4482-8694-5BE67DE96E62}" dt="2019-12-14T08:38:48.367" v="4237" actId="20577"/>
          <ac:spMkLst>
            <pc:docMk/>
            <pc:sldMk cId="884420426" sldId="354"/>
            <ac:spMk id="3" creationId="{B83EE116-6837-43CE-9C14-95EF8146C3AB}"/>
          </ac:spMkLst>
        </pc:spChg>
      </pc:sldChg>
      <pc:sldChg chg="add">
        <pc:chgData name="Kuah,Chung W.C." userId="33fa94a7-bdad-4115-a008-2673ebd59e5a" providerId="ADAL" clId="{F6F0446F-3CBD-4482-8694-5BE67DE96E62}" dt="2019-12-14T08:38:57.251" v="4238"/>
        <pc:sldMkLst>
          <pc:docMk/>
          <pc:sldMk cId="3355771019" sldId="355"/>
        </pc:sldMkLst>
      </pc:sldChg>
      <pc:sldChg chg="add">
        <pc:chgData name="Kuah,Chung W.C." userId="33fa94a7-bdad-4115-a008-2673ebd59e5a" providerId="ADAL" clId="{F6F0446F-3CBD-4482-8694-5BE67DE96E62}" dt="2019-12-14T08:39:02.380" v="4239"/>
        <pc:sldMkLst>
          <pc:docMk/>
          <pc:sldMk cId="3655549351" sldId="3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BA3031-80BF-4033-B7D7-FAC3F0D19723}" type="datetimeFigureOut">
              <a:rPr lang="en-GB" smtClean="0"/>
              <a:t>27/08/2021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D2D245-B242-45F0-8C91-8CE16F2AAB72}" type="slidenum">
              <a:rPr lang="en-GB" smtClean="0"/>
              <a:t>‹#›</a:t>
            </a:fld>
            <a:endParaRPr lang="en-GB"/>
          </a:p>
        </p:txBody>
      </p:sp>
    </p:spTree>
    <p:extLst>
      <p:ext uri="{BB962C8B-B14F-4D97-AF65-F5344CB8AC3E}">
        <p14:creationId xmlns:p14="http://schemas.microsoft.com/office/powerpoint/2010/main" val="33564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D2D245-B242-45F0-8C91-8CE16F2AAB72}" type="slidenum">
              <a:rPr lang="en-GB" smtClean="0"/>
              <a:t>1</a:t>
            </a:fld>
            <a:endParaRPr lang="en-GB"/>
          </a:p>
        </p:txBody>
      </p:sp>
    </p:spTree>
    <p:extLst>
      <p:ext uri="{BB962C8B-B14F-4D97-AF65-F5344CB8AC3E}">
        <p14:creationId xmlns:p14="http://schemas.microsoft.com/office/powerpoint/2010/main" val="1072595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an possible activity diagram for the first two points. How and where would the third point fit in?</a:t>
            </a:r>
            <a:endParaRPr lang="en-NL" dirty="0"/>
          </a:p>
        </p:txBody>
      </p:sp>
      <p:sp>
        <p:nvSpPr>
          <p:cNvPr id="4" name="Slide Number Placeholder 3"/>
          <p:cNvSpPr>
            <a:spLocks noGrp="1"/>
          </p:cNvSpPr>
          <p:nvPr>
            <p:ph type="sldNum" sz="quarter" idx="5"/>
          </p:nvPr>
        </p:nvSpPr>
        <p:spPr/>
        <p:txBody>
          <a:bodyPr/>
          <a:lstStyle/>
          <a:p>
            <a:fld id="{46D2D245-B242-45F0-8C91-8CE16F2AAB72}" type="slidenum">
              <a:rPr lang="en-GB" smtClean="0"/>
              <a:t>10</a:t>
            </a:fld>
            <a:endParaRPr lang="en-GB"/>
          </a:p>
        </p:txBody>
      </p:sp>
    </p:spTree>
    <p:extLst>
      <p:ext uri="{BB962C8B-B14F-4D97-AF65-F5344CB8AC3E}">
        <p14:creationId xmlns:p14="http://schemas.microsoft.com/office/powerpoint/2010/main" val="954508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diagrams up until this point are seen from a ‘high level of abstraction’ when considering the actual implementation of a system/application.</a:t>
            </a:r>
          </a:p>
          <a:p>
            <a:r>
              <a:rPr lang="en-GB" dirty="0"/>
              <a:t>We can also use activity diagrams to depict more ‘low level’ parts of the system.</a:t>
            </a:r>
          </a:p>
          <a:p>
            <a:endParaRPr lang="en-GB" dirty="0"/>
          </a:p>
          <a:p>
            <a:r>
              <a:rPr lang="en-GB" dirty="0"/>
              <a:t>What kind of programming concept/construct does the left activity diagram remind you of? What about the right one?</a:t>
            </a:r>
            <a:endParaRPr lang="en-NL" dirty="0"/>
          </a:p>
        </p:txBody>
      </p:sp>
      <p:sp>
        <p:nvSpPr>
          <p:cNvPr id="4" name="Slide Number Placeholder 3"/>
          <p:cNvSpPr>
            <a:spLocks noGrp="1"/>
          </p:cNvSpPr>
          <p:nvPr>
            <p:ph type="sldNum" sz="quarter" idx="5"/>
          </p:nvPr>
        </p:nvSpPr>
        <p:spPr/>
        <p:txBody>
          <a:bodyPr/>
          <a:lstStyle/>
          <a:p>
            <a:fld id="{46D2D245-B242-45F0-8C91-8CE16F2AAB72}" type="slidenum">
              <a:rPr lang="en-GB" smtClean="0"/>
              <a:t>11</a:t>
            </a:fld>
            <a:endParaRPr lang="en-GB"/>
          </a:p>
        </p:txBody>
      </p:sp>
    </p:spTree>
    <p:extLst>
      <p:ext uri="{BB962C8B-B14F-4D97-AF65-F5344CB8AC3E}">
        <p14:creationId xmlns:p14="http://schemas.microsoft.com/office/powerpoint/2010/main" val="2792783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Try to draw the diagram for this by yourself.  Your teacher will pick arbitrary diagrams from students to show and discuss via, for example, screen sharing in MS Teams</a:t>
            </a:r>
            <a:endParaRPr lang="en-NL" dirty="0"/>
          </a:p>
        </p:txBody>
      </p:sp>
      <p:sp>
        <p:nvSpPr>
          <p:cNvPr id="4" name="Slide Number Placeholder 3"/>
          <p:cNvSpPr>
            <a:spLocks noGrp="1"/>
          </p:cNvSpPr>
          <p:nvPr>
            <p:ph type="sldNum" sz="quarter" idx="5"/>
          </p:nvPr>
        </p:nvSpPr>
        <p:spPr/>
        <p:txBody>
          <a:bodyPr/>
          <a:lstStyle/>
          <a:p>
            <a:fld id="{46D2D245-B242-45F0-8C91-8CE16F2AAB72}" type="slidenum">
              <a:rPr lang="en-GB" smtClean="0"/>
              <a:t>12</a:t>
            </a:fld>
            <a:endParaRPr lang="en-GB"/>
          </a:p>
        </p:txBody>
      </p:sp>
    </p:spTree>
    <p:extLst>
      <p:ext uri="{BB962C8B-B14F-4D97-AF65-F5344CB8AC3E}">
        <p14:creationId xmlns:p14="http://schemas.microsoft.com/office/powerpoint/2010/main" val="485694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570C0594-1F8E-4D82-8057-9518D171DD30}" type="slidenum">
              <a:rPr lang="nl-NL" smtClean="0"/>
              <a:t>13</a:t>
            </a:fld>
            <a:endParaRPr lang="nl-NL"/>
          </a:p>
        </p:txBody>
      </p:sp>
    </p:spTree>
    <p:extLst>
      <p:ext uri="{BB962C8B-B14F-4D97-AF65-F5344CB8AC3E}">
        <p14:creationId xmlns:p14="http://schemas.microsoft.com/office/powerpoint/2010/main" val="120706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Image taken from http://homepage.eircom.net/~iandowney/activity.htm at 8 May 2020</a:t>
            </a:r>
          </a:p>
          <a:p>
            <a:endParaRPr lang="en-GB" dirty="0"/>
          </a:p>
          <a:p>
            <a:r>
              <a:rPr lang="en-GB" dirty="0"/>
              <a:t>This workshop only covered the part we think you will find useful to apply now, but there is more. The shown activity diagram contains more components then we covered (note that the actual content is not relevant) so depict finer details of a process within a system.</a:t>
            </a:r>
          </a:p>
          <a:p>
            <a:endParaRPr lang="en-GB" dirty="0"/>
          </a:p>
          <a:p>
            <a:r>
              <a:rPr lang="en-GB" dirty="0"/>
              <a:t>Some other useful component:</a:t>
            </a:r>
          </a:p>
          <a:p>
            <a:pPr marL="342900" lvl="0" indent="-342900">
              <a:buFont typeface="Arial" panose="020B0604020202020204" pitchFamily="34" charset="0"/>
              <a:buChar char="•"/>
            </a:pPr>
            <a:r>
              <a:rPr lang="en-GB" sz="2000" i="1" dirty="0"/>
              <a:t>Sub diagrams </a:t>
            </a:r>
            <a:r>
              <a:rPr lang="en-GB" sz="2000" dirty="0"/>
              <a:t>(pitch fork icon): when the process is getting complex you will end-up with a big activity diagram. You can split it up in smaller ones by showing a rake icon in the activity node.</a:t>
            </a:r>
          </a:p>
          <a:p>
            <a:pPr marL="342900" lvl="0" indent="-342900">
              <a:buFont typeface="Arial" panose="020B0604020202020204" pitchFamily="34" charset="0"/>
              <a:buChar char="•"/>
            </a:pPr>
            <a:r>
              <a:rPr lang="en-GB" sz="2000" i="1" dirty="0"/>
              <a:t>Swim lanes</a:t>
            </a:r>
            <a:r>
              <a:rPr lang="en-GB" sz="2000" dirty="0"/>
              <a:t>: this allows you to include which actors are supposed to do which activities</a:t>
            </a:r>
          </a:p>
          <a:p>
            <a:pPr marL="342900" lvl="0" indent="-342900">
              <a:buFont typeface="Arial" panose="020B0604020202020204" pitchFamily="34" charset="0"/>
              <a:buChar char="•"/>
            </a:pPr>
            <a:r>
              <a:rPr lang="en-GB" sz="2000" i="1" dirty="0"/>
              <a:t>Time event node</a:t>
            </a:r>
            <a:r>
              <a:rPr lang="en-GB" sz="2000" dirty="0"/>
              <a:t>: Include time in your process by using this node to indicate time passes before the continue to the next node</a:t>
            </a:r>
          </a:p>
          <a:p>
            <a:pPr marL="342900" lvl="0" indent="-342900">
              <a:buFont typeface="Arial" panose="020B0604020202020204" pitchFamily="34" charset="0"/>
              <a:buChar char="•"/>
            </a:pPr>
            <a:r>
              <a:rPr lang="en-GB" sz="2000" i="1" dirty="0"/>
              <a:t>Object node</a:t>
            </a:r>
            <a:r>
              <a:rPr lang="en-GB" sz="2000" dirty="0"/>
              <a:t>: Object/thing involved in the process such as a form</a:t>
            </a:r>
          </a:p>
          <a:p>
            <a:endParaRPr lang="en-GB" dirty="0"/>
          </a:p>
          <a:p>
            <a:r>
              <a:rPr lang="en-GB" dirty="0"/>
              <a:t>You can find more online; possible resources are:</a:t>
            </a:r>
          </a:p>
          <a:p>
            <a:pPr marL="171450" indent="-171450">
              <a:buFont typeface="Arial" panose="020B0604020202020204" pitchFamily="34" charset="0"/>
              <a:buChar char="•"/>
            </a:pPr>
            <a:r>
              <a:rPr lang="en-GB" dirty="0"/>
              <a:t>https://www.guru99.com/uml-activity-diagram.html</a:t>
            </a:r>
          </a:p>
          <a:p>
            <a:pPr marL="171450" indent="-171450">
              <a:buFont typeface="Arial" panose="020B0604020202020204" pitchFamily="34" charset="0"/>
              <a:buChar char="•"/>
            </a:pPr>
            <a:r>
              <a:rPr lang="en-GB" dirty="0"/>
              <a:t>https://www.tutorialspoint.com/uml/uml_activity_diagram.htm</a:t>
            </a:r>
          </a:p>
          <a:p>
            <a:pPr marL="171450" indent="-171450">
              <a:buFont typeface="Arial" panose="020B0604020202020204" pitchFamily="34" charset="0"/>
              <a:buChar char="•"/>
            </a:pPr>
            <a:r>
              <a:rPr lang="en-GB" dirty="0"/>
              <a:t>https://www.geeksforgeeks.org/unified-modeling-language-uml-activity-diagrams/</a:t>
            </a:r>
            <a:endParaRPr lang="en-NL" dirty="0"/>
          </a:p>
          <a:p>
            <a:endParaRPr lang="en-NL" dirty="0"/>
          </a:p>
        </p:txBody>
      </p:sp>
      <p:sp>
        <p:nvSpPr>
          <p:cNvPr id="4" name="Slide Number Placeholder 3"/>
          <p:cNvSpPr>
            <a:spLocks noGrp="1"/>
          </p:cNvSpPr>
          <p:nvPr>
            <p:ph type="sldNum" sz="quarter" idx="5"/>
          </p:nvPr>
        </p:nvSpPr>
        <p:spPr/>
        <p:txBody>
          <a:bodyPr/>
          <a:lstStyle/>
          <a:p>
            <a:fld id="{46D2D245-B242-45F0-8C91-8CE16F2AAB72}" type="slidenum">
              <a:rPr lang="en-GB" smtClean="0"/>
              <a:t>14</a:t>
            </a:fld>
            <a:endParaRPr lang="en-GB"/>
          </a:p>
        </p:txBody>
      </p:sp>
    </p:spTree>
    <p:extLst>
      <p:ext uri="{BB962C8B-B14F-4D97-AF65-F5344CB8AC3E}">
        <p14:creationId xmlns:p14="http://schemas.microsoft.com/office/powerpoint/2010/main" val="2050335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Besides LO2 you are also</a:t>
            </a:r>
          </a:p>
        </p:txBody>
      </p:sp>
      <p:sp>
        <p:nvSpPr>
          <p:cNvPr id="4" name="Slide Number Placeholder 3"/>
          <p:cNvSpPr>
            <a:spLocks noGrp="1"/>
          </p:cNvSpPr>
          <p:nvPr>
            <p:ph type="sldNum" sz="quarter" idx="5"/>
          </p:nvPr>
        </p:nvSpPr>
        <p:spPr/>
        <p:txBody>
          <a:bodyPr/>
          <a:lstStyle/>
          <a:p>
            <a:fld id="{46D2D245-B242-45F0-8C91-8CE16F2AAB72}" type="slidenum">
              <a:rPr lang="en-GB" smtClean="0"/>
              <a:t>2</a:t>
            </a:fld>
            <a:endParaRPr lang="en-GB"/>
          </a:p>
        </p:txBody>
      </p:sp>
    </p:spTree>
    <p:extLst>
      <p:ext uri="{BB962C8B-B14F-4D97-AF65-F5344CB8AC3E}">
        <p14:creationId xmlns:p14="http://schemas.microsoft.com/office/powerpoint/2010/main" val="1419022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now you all know what a class diagram is and that it is part of UML Diagrams. What does a class diagram depict (example class diagram is taken from OOD – Week 10)? It shows the structure of a system and is fixed; this is the reason why it falls in to the structural diagram category.</a:t>
            </a:r>
          </a:p>
          <a:p>
            <a:endParaRPr lang="en-GB" dirty="0"/>
          </a:p>
          <a:p>
            <a:r>
              <a:rPr lang="en-GB" dirty="0"/>
              <a:t>Today we’re going to have  a look at activity diagrams (for example, see bottom diagram) which are behavioural UML diagram. Any idea what it fits in to that category? Hint: how do the two diagram relate to each other?</a:t>
            </a:r>
            <a:endParaRPr lang="en-NL" dirty="0"/>
          </a:p>
        </p:txBody>
      </p:sp>
      <p:sp>
        <p:nvSpPr>
          <p:cNvPr id="4" name="Slide Number Placeholder 3"/>
          <p:cNvSpPr>
            <a:spLocks noGrp="1"/>
          </p:cNvSpPr>
          <p:nvPr>
            <p:ph type="sldNum" sz="quarter" idx="5"/>
          </p:nvPr>
        </p:nvSpPr>
        <p:spPr/>
        <p:txBody>
          <a:bodyPr/>
          <a:lstStyle/>
          <a:p>
            <a:fld id="{46D2D245-B242-45F0-8C91-8CE16F2AAB72}" type="slidenum">
              <a:rPr lang="en-GB" smtClean="0"/>
              <a:t>3</a:t>
            </a:fld>
            <a:endParaRPr lang="en-GB"/>
          </a:p>
        </p:txBody>
      </p:sp>
    </p:spTree>
    <p:extLst>
      <p:ext uri="{BB962C8B-B14F-4D97-AF65-F5344CB8AC3E}">
        <p14:creationId xmlns:p14="http://schemas.microsoft.com/office/powerpoint/2010/main" val="2802189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activity diagram follows the UML specifications, which means we have a pre-defined way of depicting a process flow of a software system. It is aimed to be used as a tool for developers to visualize how their software system is going to behave in different scenarios.</a:t>
            </a:r>
          </a:p>
          <a:p>
            <a:r>
              <a:rPr lang="en-GB" dirty="0"/>
              <a:t>The activity diagram, just like a class diagram, can be used as a way to brainstorm with fellow developers about how want to implement functionalities and how they are connected to each other. It is also usable to present/discuss it with stakeholders in you project.</a:t>
            </a:r>
          </a:p>
          <a:p>
            <a:endParaRPr lang="en-GB" dirty="0"/>
          </a:p>
          <a:p>
            <a:r>
              <a:rPr lang="en-GB" dirty="0"/>
              <a:t>When we compare this to a UC, an activity diagram can be used to describe the flow between functionalities and the logic/business rules connected to them; basically give a different type of view/perspective of how a system handles the activities. </a:t>
            </a:r>
            <a:br>
              <a:rPr lang="en-GB" dirty="0"/>
            </a:br>
            <a:r>
              <a:rPr lang="en-GB" dirty="0"/>
              <a:t>A use case describes the steps of a functionalities and is usually more detailed. Note that you could use an activity diagram to depict exactly what is in one use case, but whether it would have added value depends on preference.</a:t>
            </a:r>
            <a:endParaRPr lang="en-NL" dirty="0"/>
          </a:p>
        </p:txBody>
      </p:sp>
      <p:sp>
        <p:nvSpPr>
          <p:cNvPr id="4" name="Slide Number Placeholder 3"/>
          <p:cNvSpPr>
            <a:spLocks noGrp="1"/>
          </p:cNvSpPr>
          <p:nvPr>
            <p:ph type="sldNum" sz="quarter" idx="5"/>
          </p:nvPr>
        </p:nvSpPr>
        <p:spPr/>
        <p:txBody>
          <a:bodyPr/>
          <a:lstStyle/>
          <a:p>
            <a:fld id="{46D2D245-B242-45F0-8C91-8CE16F2AAB72}" type="slidenum">
              <a:rPr lang="en-GB" smtClean="0"/>
              <a:t>4</a:t>
            </a:fld>
            <a:endParaRPr lang="en-GB"/>
          </a:p>
        </p:txBody>
      </p:sp>
    </p:spTree>
    <p:extLst>
      <p:ext uri="{BB962C8B-B14F-4D97-AF65-F5344CB8AC3E}">
        <p14:creationId xmlns:p14="http://schemas.microsoft.com/office/powerpoint/2010/main" val="1286411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this slide contains animations]</a:t>
            </a:r>
          </a:p>
          <a:p>
            <a:r>
              <a:rPr lang="en-GB" dirty="0"/>
              <a:t>The diagram shown here is an UML Activity diagram with some basic activity diagram components in it. The activity flow in this example shows how and when the back-office of a (web)shop start processing an order in the software system and ‘contains’ multiple UC. </a:t>
            </a:r>
          </a:p>
          <a:p>
            <a:endParaRPr lang="en-GB" dirty="0"/>
          </a:p>
          <a:p>
            <a:r>
              <a:rPr lang="en-GB" dirty="0"/>
              <a:t>A process goes through this diagram from node to edge and from start till end (a so called path through the activity diagram). The components used in the example are the official/generally accepted ones:</a:t>
            </a:r>
          </a:p>
          <a:p>
            <a:pPr marL="171450" indent="-171450">
              <a:buFont typeface="Arial" panose="020B0604020202020204" pitchFamily="34" charset="0"/>
              <a:buChar char="•"/>
            </a:pPr>
            <a:r>
              <a:rPr lang="en-GB" i="1" dirty="0"/>
              <a:t>Start node</a:t>
            </a:r>
            <a:r>
              <a:rPr lang="en-GB" dirty="0"/>
              <a:t>: The start of the process</a:t>
            </a:r>
          </a:p>
          <a:p>
            <a:pPr marL="171450" indent="-171450">
              <a:buFont typeface="Arial" panose="020B0604020202020204" pitchFamily="34" charset="0"/>
              <a:buChar char="•"/>
            </a:pPr>
            <a:r>
              <a:rPr lang="en-GB" i="1" dirty="0"/>
              <a:t>End node</a:t>
            </a:r>
            <a:r>
              <a:rPr lang="en-GB" dirty="0"/>
              <a:t>: The end of the process</a:t>
            </a:r>
          </a:p>
          <a:p>
            <a:pPr marL="171450" indent="-171450">
              <a:buFont typeface="Arial" panose="020B0604020202020204" pitchFamily="34" charset="0"/>
              <a:buChar char="•"/>
            </a:pPr>
            <a:r>
              <a:rPr lang="en-GB" i="1" dirty="0"/>
              <a:t>Activity node</a:t>
            </a:r>
            <a:r>
              <a:rPr lang="en-GB" dirty="0"/>
              <a:t>: The activity to do in the process.</a:t>
            </a:r>
          </a:p>
          <a:p>
            <a:pPr marL="171450" indent="-171450">
              <a:buFont typeface="Arial" panose="020B0604020202020204" pitchFamily="34" charset="0"/>
              <a:buChar char="•"/>
            </a:pPr>
            <a:r>
              <a:rPr lang="en-GB" i="1" dirty="0"/>
              <a:t>Directed edges</a:t>
            </a:r>
            <a:r>
              <a:rPr lang="en-GB" dirty="0"/>
              <a:t>: How from one node, for example activity,  proceeds to the next.</a:t>
            </a:r>
          </a:p>
          <a:p>
            <a:pPr marL="171450" indent="-171450">
              <a:buFont typeface="Arial" panose="020B0604020202020204" pitchFamily="34" charset="0"/>
              <a:buChar char="•"/>
            </a:pPr>
            <a:r>
              <a:rPr lang="en-GB" i="1" dirty="0"/>
              <a:t>Decision node</a:t>
            </a:r>
            <a:r>
              <a:rPr lang="en-GB" dirty="0"/>
              <a:t>: Indicates a branching path/decision in the process to the next node; this is combined with a label, called a guard, in an edge</a:t>
            </a:r>
          </a:p>
          <a:p>
            <a:pPr marL="171450" indent="-171450">
              <a:buFont typeface="Arial" panose="020B0604020202020204" pitchFamily="34" charset="0"/>
              <a:buChar char="•"/>
            </a:pPr>
            <a:r>
              <a:rPr lang="en-GB" i="1" dirty="0"/>
              <a:t>Guards</a:t>
            </a:r>
            <a:r>
              <a:rPr lang="en-GB" dirty="0"/>
              <a:t>: A label on the directed edge from originating from a discussion node. When the specified condition (the guard) is true the edge to the next node will be followed</a:t>
            </a:r>
          </a:p>
          <a:p>
            <a:pPr marL="171450" indent="-171450">
              <a:buFont typeface="Arial" panose="020B0604020202020204" pitchFamily="34" charset="0"/>
              <a:buChar char="•"/>
            </a:pPr>
            <a:r>
              <a:rPr lang="en-GB" i="1" dirty="0"/>
              <a:t>Merge node</a:t>
            </a:r>
            <a:r>
              <a:rPr lang="en-GB" dirty="0"/>
              <a:t>: Indicates the point where all branching paths come together to proceed to the same connected node</a:t>
            </a:r>
          </a:p>
          <a:p>
            <a:endParaRPr lang="en-GB" dirty="0"/>
          </a:p>
          <a:p>
            <a:r>
              <a:rPr lang="en-GB" dirty="0"/>
              <a:t>With DDO you did something comparable (the process flow diagram at week 1) and an activity diagram looks a lot like that/a flow chart. The difference is that the UML Activity Diagram also contains components for relevant for developers (see next slide). For example, support for parallel processes; a flow chart does not support that.</a:t>
            </a:r>
            <a:endParaRPr lang="en-NL" dirty="0"/>
          </a:p>
        </p:txBody>
      </p:sp>
      <p:sp>
        <p:nvSpPr>
          <p:cNvPr id="4" name="Slide Number Placeholder 3"/>
          <p:cNvSpPr>
            <a:spLocks noGrp="1"/>
          </p:cNvSpPr>
          <p:nvPr>
            <p:ph type="sldNum" sz="quarter" idx="5"/>
          </p:nvPr>
        </p:nvSpPr>
        <p:spPr/>
        <p:txBody>
          <a:bodyPr/>
          <a:lstStyle/>
          <a:p>
            <a:fld id="{46D2D245-B242-45F0-8C91-8CE16F2AAB72}" type="slidenum">
              <a:rPr lang="en-GB" smtClean="0"/>
              <a:t>5</a:t>
            </a:fld>
            <a:endParaRPr lang="en-GB"/>
          </a:p>
        </p:txBody>
      </p:sp>
    </p:spTree>
    <p:extLst>
      <p:ext uri="{BB962C8B-B14F-4D97-AF65-F5344CB8AC3E}">
        <p14:creationId xmlns:p14="http://schemas.microsoft.com/office/powerpoint/2010/main" val="3861549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 UML activity diagram sequential and parallel steps to perform the activities depicted in the example is sequential, which mean that first one activity must be finished before another (order is indicated by the edges).</a:t>
            </a:r>
          </a:p>
          <a:p>
            <a:endParaRPr lang="en-GB" dirty="0"/>
          </a:p>
          <a:p>
            <a:r>
              <a:rPr lang="en-GB" dirty="0"/>
              <a:t>When considering the example, there are activities that can be done in parallel. Which activities do you think could be done at the same time without messing up the activity flow?</a:t>
            </a:r>
          </a:p>
          <a:p>
            <a:r>
              <a:rPr lang="en-GB" dirty="0"/>
              <a:t>With an activity diagram we have a special way of depicting this called Fork- and Join-nodes (see next slide)</a:t>
            </a:r>
            <a:endParaRPr lang="en-NL" dirty="0"/>
          </a:p>
        </p:txBody>
      </p:sp>
      <p:sp>
        <p:nvSpPr>
          <p:cNvPr id="4" name="Slide Number Placeholder 3"/>
          <p:cNvSpPr>
            <a:spLocks noGrp="1"/>
          </p:cNvSpPr>
          <p:nvPr>
            <p:ph type="sldNum" sz="quarter" idx="5"/>
          </p:nvPr>
        </p:nvSpPr>
        <p:spPr/>
        <p:txBody>
          <a:bodyPr/>
          <a:lstStyle/>
          <a:p>
            <a:fld id="{46D2D245-B242-45F0-8C91-8CE16F2AAB72}" type="slidenum">
              <a:rPr lang="en-GB" smtClean="0"/>
              <a:t>6</a:t>
            </a:fld>
            <a:endParaRPr lang="en-GB"/>
          </a:p>
        </p:txBody>
      </p:sp>
    </p:spTree>
    <p:extLst>
      <p:ext uri="{BB962C8B-B14F-4D97-AF65-F5344CB8AC3E}">
        <p14:creationId xmlns:p14="http://schemas.microsoft.com/office/powerpoint/2010/main" val="969130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solid black lines (</a:t>
            </a:r>
            <a:r>
              <a:rPr lang="en-GB" i="1" dirty="0"/>
              <a:t>fork node </a:t>
            </a:r>
            <a:r>
              <a:rPr lang="en-GB" dirty="0"/>
              <a:t>and </a:t>
            </a:r>
            <a:r>
              <a:rPr lang="en-GB" i="1" dirty="0"/>
              <a:t>join node</a:t>
            </a:r>
            <a:r>
              <a:rPr lang="en-GB" dirty="0"/>
              <a:t>) with activities in it means that the activities in it can be done in parallel (the order does not matter), but when it is done the process proceed to one of the next </a:t>
            </a:r>
            <a:r>
              <a:rPr lang="en-GB" i="1" dirty="0"/>
              <a:t>payment received</a:t>
            </a:r>
            <a:r>
              <a:rPr lang="en-GB" i="0" dirty="0"/>
              <a:t> nodes.</a:t>
            </a:r>
            <a:endParaRPr lang="en-NL" dirty="0"/>
          </a:p>
        </p:txBody>
      </p:sp>
      <p:sp>
        <p:nvSpPr>
          <p:cNvPr id="4" name="Slide Number Placeholder 3"/>
          <p:cNvSpPr>
            <a:spLocks noGrp="1"/>
          </p:cNvSpPr>
          <p:nvPr>
            <p:ph type="sldNum" sz="quarter" idx="5"/>
          </p:nvPr>
        </p:nvSpPr>
        <p:spPr/>
        <p:txBody>
          <a:bodyPr/>
          <a:lstStyle/>
          <a:p>
            <a:fld id="{46D2D245-B242-45F0-8C91-8CE16F2AAB72}" type="slidenum">
              <a:rPr lang="en-GB" smtClean="0"/>
              <a:t>7</a:t>
            </a:fld>
            <a:endParaRPr lang="en-GB"/>
          </a:p>
        </p:txBody>
      </p:sp>
    </p:spTree>
    <p:extLst>
      <p:ext uri="{BB962C8B-B14F-4D97-AF65-F5344CB8AC3E}">
        <p14:creationId xmlns:p14="http://schemas.microsoft.com/office/powerpoint/2010/main" val="2194899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570C0594-1F8E-4D82-8057-9518D171DD30}" type="slidenum">
              <a:rPr lang="nl-NL" smtClean="0"/>
              <a:t>8</a:t>
            </a:fld>
            <a:endParaRPr lang="nl-NL"/>
          </a:p>
        </p:txBody>
      </p:sp>
    </p:spTree>
    <p:extLst>
      <p:ext uri="{BB962C8B-B14F-4D97-AF65-F5344CB8AC3E}">
        <p14:creationId xmlns:p14="http://schemas.microsoft.com/office/powerpoint/2010/main" val="431467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us together draw the activity diagram; we first start with 1 &amp; 2 and after that we will ask you to think about how to include 3 in the process.</a:t>
            </a:r>
          </a:p>
          <a:p>
            <a:r>
              <a:rPr lang="en-GB" dirty="0"/>
              <a:t>The easiest way is to use a tool for this. For example, Microsoft Visio,  https://online.visual-paradigm.com/ or https://creately.com</a:t>
            </a:r>
          </a:p>
          <a:p>
            <a:endParaRPr lang="en-GB" dirty="0"/>
          </a:p>
          <a:p>
            <a:r>
              <a:rPr lang="en-GB" dirty="0"/>
              <a:t>See next hidden slide for a possible activity diagram for the first two points.</a:t>
            </a:r>
            <a:endParaRPr lang="en-NL" dirty="0"/>
          </a:p>
        </p:txBody>
      </p:sp>
      <p:sp>
        <p:nvSpPr>
          <p:cNvPr id="4" name="Slide Number Placeholder 3"/>
          <p:cNvSpPr>
            <a:spLocks noGrp="1"/>
          </p:cNvSpPr>
          <p:nvPr>
            <p:ph type="sldNum" sz="quarter" idx="5"/>
          </p:nvPr>
        </p:nvSpPr>
        <p:spPr/>
        <p:txBody>
          <a:bodyPr/>
          <a:lstStyle/>
          <a:p>
            <a:fld id="{46D2D245-B242-45F0-8C91-8CE16F2AAB72}" type="slidenum">
              <a:rPr lang="en-GB" smtClean="0"/>
              <a:t>9</a:t>
            </a:fld>
            <a:endParaRPr lang="en-GB"/>
          </a:p>
        </p:txBody>
      </p:sp>
    </p:spTree>
    <p:extLst>
      <p:ext uri="{BB962C8B-B14F-4D97-AF65-F5344CB8AC3E}">
        <p14:creationId xmlns:p14="http://schemas.microsoft.com/office/powerpoint/2010/main" val="33298986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eldia-C_International_VT">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2"/>
            <a:ext cx="12183464" cy="6853197"/>
          </a:xfrm>
          <a:prstGeom prst="rect">
            <a:avLst/>
          </a:prstGeom>
        </p:spPr>
      </p:pic>
      <p:sp>
        <p:nvSpPr>
          <p:cNvPr id="2" name="Rechthoek 1"/>
          <p:cNvSpPr/>
          <p:nvPr/>
        </p:nvSpPr>
        <p:spPr>
          <a:xfrm>
            <a:off x="2631272" y="5544615"/>
            <a:ext cx="9336955" cy="1063619"/>
          </a:xfrm>
          <a:prstGeom prst="rect">
            <a:avLst/>
          </a:prstGeom>
          <a:solidFill>
            <a:schemeClr val="bg1">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2400"/>
          </a:p>
        </p:txBody>
      </p:sp>
      <p:sp>
        <p:nvSpPr>
          <p:cNvPr id="3" name="Titel 2"/>
          <p:cNvSpPr>
            <a:spLocks noGrp="1"/>
          </p:cNvSpPr>
          <p:nvPr>
            <p:ph type="title" hasCustomPrompt="1"/>
          </p:nvPr>
        </p:nvSpPr>
        <p:spPr>
          <a:xfrm>
            <a:off x="2623595" y="5545507"/>
            <a:ext cx="9352344" cy="1067496"/>
          </a:xfrm>
          <a:prstGeom prst="rect">
            <a:avLst/>
          </a:prstGeom>
        </p:spPr>
        <p:txBody>
          <a:bodyPr anchor="ctr">
            <a:normAutofit/>
          </a:bodyPr>
          <a:lstStyle>
            <a:lvl1pPr>
              <a:defRPr sz="3733" b="1" i="0" baseline="0">
                <a:solidFill>
                  <a:schemeClr val="bg1"/>
                </a:solidFill>
                <a:latin typeface="Arial" charset="0"/>
                <a:ea typeface="Arial" charset="0"/>
                <a:cs typeface="Arial" charset="0"/>
              </a:defRPr>
            </a:lvl1pPr>
          </a:lstStyle>
          <a:p>
            <a:r>
              <a:rPr lang="nl-NL" dirty="0"/>
              <a:t>Titel </a:t>
            </a:r>
            <a:r>
              <a:rPr lang="nl-NL" dirty="0" err="1"/>
              <a:t>Arial</a:t>
            </a:r>
            <a:r>
              <a:rPr lang="nl-NL" dirty="0"/>
              <a:t> </a:t>
            </a:r>
            <a:r>
              <a:rPr lang="nl-NL" dirty="0" err="1"/>
              <a:t>Bold</a:t>
            </a:r>
            <a:r>
              <a:rPr lang="nl-NL" dirty="0"/>
              <a:t> 28pt</a:t>
            </a:r>
          </a:p>
        </p:txBody>
      </p:sp>
    </p:spTree>
    <p:extLst>
      <p:ext uri="{BB962C8B-B14F-4D97-AF65-F5344CB8AC3E}">
        <p14:creationId xmlns:p14="http://schemas.microsoft.com/office/powerpoint/2010/main" val="54775948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6" name="Afbeelding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2"/>
            <a:ext cx="12183464" cy="6853197"/>
          </a:xfrm>
          <a:prstGeom prst="rect">
            <a:avLst/>
          </a:prstGeom>
        </p:spPr>
      </p:pic>
      <p:sp>
        <p:nvSpPr>
          <p:cNvPr id="2" name="Titel 1"/>
          <p:cNvSpPr>
            <a:spLocks noGrp="1"/>
          </p:cNvSpPr>
          <p:nvPr>
            <p:ph type="title" hasCustomPrompt="1"/>
          </p:nvPr>
        </p:nvSpPr>
        <p:spPr>
          <a:xfrm>
            <a:off x="1246717" y="452645"/>
            <a:ext cx="10335683" cy="1143000"/>
          </a:xfrm>
          <a:prstGeom prst="rect">
            <a:avLst/>
          </a:prstGeom>
        </p:spPr>
        <p:txBody>
          <a:bodyPr>
            <a:normAutofit/>
          </a:bodyPr>
          <a:lstStyle>
            <a:lvl1pPr>
              <a:defRPr sz="3733" b="1" i="0" baseline="0">
                <a:latin typeface="Arial" charset="0"/>
                <a:ea typeface="Arial" charset="0"/>
                <a:cs typeface="Arial" charset="0"/>
              </a:defRPr>
            </a:lvl1pPr>
          </a:lstStyle>
          <a:p>
            <a:r>
              <a:rPr lang="nl-NL" dirty="0"/>
              <a:t>Titel volgblad </a:t>
            </a:r>
            <a:r>
              <a:rPr lang="nl-NL" dirty="0" err="1"/>
              <a:t>Arial</a:t>
            </a:r>
            <a:r>
              <a:rPr lang="nl-NL" dirty="0"/>
              <a:t> </a:t>
            </a:r>
            <a:r>
              <a:rPr lang="nl-NL" dirty="0" err="1"/>
              <a:t>Bold</a:t>
            </a:r>
            <a:r>
              <a:rPr lang="nl-NL" dirty="0"/>
              <a:t> 28pt</a:t>
            </a:r>
          </a:p>
        </p:txBody>
      </p:sp>
      <p:sp>
        <p:nvSpPr>
          <p:cNvPr id="3" name="Tijdelijke aanduiding voor inhoud 2"/>
          <p:cNvSpPr>
            <a:spLocks noGrp="1"/>
          </p:cNvSpPr>
          <p:nvPr>
            <p:ph idx="1" hasCustomPrompt="1"/>
          </p:nvPr>
        </p:nvSpPr>
        <p:spPr>
          <a:xfrm>
            <a:off x="1246717" y="1600201"/>
            <a:ext cx="10335683" cy="3832776"/>
          </a:xfrm>
          <a:prstGeom prst="rect">
            <a:avLst/>
          </a:prstGeom>
        </p:spPr>
        <p:txBody>
          <a:bodyPr/>
          <a:lstStyle>
            <a:lvl1pPr>
              <a:defRPr sz="3200" b="0" i="0">
                <a:latin typeface="Arial" charset="0"/>
                <a:ea typeface="Arial" charset="0"/>
                <a:cs typeface="Arial" charset="0"/>
              </a:defRPr>
            </a:lvl1pPr>
            <a:lvl2pPr>
              <a:defRPr sz="2667" b="0" i="0">
                <a:latin typeface="Arial" charset="0"/>
                <a:ea typeface="Arial" charset="0"/>
                <a:cs typeface="Arial" charset="0"/>
              </a:defRPr>
            </a:lvl2pPr>
          </a:lstStyle>
          <a:p>
            <a:pPr lvl="0"/>
            <a:r>
              <a:rPr lang="nl-NL" dirty="0"/>
              <a:t>Klik om de tekststijl van het sjabloon te bewerken</a:t>
            </a:r>
          </a:p>
          <a:p>
            <a:pPr lvl="1"/>
            <a:r>
              <a:rPr lang="nl-NL" dirty="0"/>
              <a:t>Tweede niveau</a:t>
            </a:r>
          </a:p>
        </p:txBody>
      </p:sp>
      <p:sp>
        <p:nvSpPr>
          <p:cNvPr id="7" name="Tijdelijke aanduiding voor voettekst 4"/>
          <p:cNvSpPr>
            <a:spLocks noGrp="1"/>
          </p:cNvSpPr>
          <p:nvPr>
            <p:ph type="ftr" sz="quarter" idx="11"/>
          </p:nvPr>
        </p:nvSpPr>
        <p:spPr>
          <a:xfrm>
            <a:off x="2867178" y="6173788"/>
            <a:ext cx="6176404" cy="365125"/>
          </a:xfrm>
          <a:prstGeom prst="rect">
            <a:avLst/>
          </a:prstGeom>
        </p:spPr>
        <p:txBody>
          <a:bodyPr/>
          <a:lstStyle/>
          <a:p>
            <a:endParaRPr lang="en-GB"/>
          </a:p>
        </p:txBody>
      </p:sp>
      <p:sp>
        <p:nvSpPr>
          <p:cNvPr id="8" name="Tijdelijke aanduiding voor dianummer 5"/>
          <p:cNvSpPr>
            <a:spLocks noGrp="1"/>
          </p:cNvSpPr>
          <p:nvPr>
            <p:ph type="sldNum" sz="quarter" idx="12"/>
          </p:nvPr>
        </p:nvSpPr>
        <p:spPr>
          <a:xfrm>
            <a:off x="9293723" y="6189315"/>
            <a:ext cx="1106396" cy="365125"/>
          </a:xfrm>
          <a:prstGeom prst="rect">
            <a:avLst/>
          </a:prstGeom>
        </p:spPr>
        <p:txBody>
          <a:bodyPr/>
          <a:lstStyle/>
          <a:p>
            <a:fld id="{CC1A7FFB-7E9A-E347-8F80-8E2C647B3625}" type="slidenum">
              <a:rPr lang="nl-NL"/>
              <a:t>‹#›</a:t>
            </a:fld>
            <a:endParaRPr lang="nl-NL"/>
          </a:p>
        </p:txBody>
      </p:sp>
    </p:spTree>
    <p:extLst>
      <p:ext uri="{BB962C8B-B14F-4D97-AF65-F5344CB8AC3E}">
        <p14:creationId xmlns:p14="http://schemas.microsoft.com/office/powerpoint/2010/main" val="200000725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246717" y="452645"/>
            <a:ext cx="10335683" cy="1143000"/>
          </a:xfrm>
          <a:prstGeom prst="rect">
            <a:avLst/>
          </a:prstGeom>
        </p:spPr>
        <p:txBody>
          <a:bodyPr>
            <a:normAutofit/>
          </a:bodyPr>
          <a:lstStyle>
            <a:lvl1pPr>
              <a:defRPr sz="3733" b="1" i="0" baseline="0">
                <a:latin typeface="Arial" charset="0"/>
                <a:ea typeface="Arial" charset="0"/>
                <a:cs typeface="Arial" charset="0"/>
              </a:defRPr>
            </a:lvl1pPr>
          </a:lstStyle>
          <a:p>
            <a:r>
              <a:rPr lang="nl-NL" dirty="0"/>
              <a:t>Titel volgblad </a:t>
            </a:r>
            <a:r>
              <a:rPr lang="nl-NL" dirty="0" err="1"/>
              <a:t>Arial</a:t>
            </a:r>
            <a:r>
              <a:rPr lang="nl-NL" dirty="0"/>
              <a:t> </a:t>
            </a:r>
            <a:r>
              <a:rPr lang="nl-NL" dirty="0" err="1"/>
              <a:t>Bold</a:t>
            </a:r>
            <a:r>
              <a:rPr lang="nl-NL" dirty="0"/>
              <a:t> 28pt</a:t>
            </a:r>
          </a:p>
        </p:txBody>
      </p:sp>
      <p:sp>
        <p:nvSpPr>
          <p:cNvPr id="3" name="Tijdelijke aanduiding voor inhoud 2"/>
          <p:cNvSpPr>
            <a:spLocks noGrp="1"/>
          </p:cNvSpPr>
          <p:nvPr>
            <p:ph idx="1" hasCustomPrompt="1"/>
          </p:nvPr>
        </p:nvSpPr>
        <p:spPr>
          <a:xfrm>
            <a:off x="1246717" y="1600201"/>
            <a:ext cx="10335683" cy="3832776"/>
          </a:xfrm>
          <a:prstGeom prst="rect">
            <a:avLst/>
          </a:prstGeom>
        </p:spPr>
        <p:txBody>
          <a:bodyPr/>
          <a:lstStyle>
            <a:lvl1pPr>
              <a:defRPr sz="3200" b="0" i="0">
                <a:latin typeface="Arial" charset="0"/>
                <a:ea typeface="Arial" charset="0"/>
                <a:cs typeface="Arial" charset="0"/>
              </a:defRPr>
            </a:lvl1pPr>
            <a:lvl2pPr>
              <a:defRPr sz="2667" b="0" i="0">
                <a:latin typeface="Arial" charset="0"/>
                <a:ea typeface="Arial" charset="0"/>
                <a:cs typeface="Arial" charset="0"/>
              </a:defRPr>
            </a:lvl2pPr>
          </a:lstStyle>
          <a:p>
            <a:pPr lvl="0"/>
            <a:r>
              <a:rPr lang="nl-NL" dirty="0"/>
              <a:t>Klik om de tekststijl van het sjabloon te bewerken</a:t>
            </a:r>
          </a:p>
          <a:p>
            <a:pPr lvl="1"/>
            <a:r>
              <a:rPr lang="nl-NL" dirty="0"/>
              <a:t>Tweede niveau</a:t>
            </a:r>
          </a:p>
        </p:txBody>
      </p:sp>
      <p:sp>
        <p:nvSpPr>
          <p:cNvPr id="7" name="Tijdelijke aanduiding voor voettekst 4"/>
          <p:cNvSpPr>
            <a:spLocks noGrp="1"/>
          </p:cNvSpPr>
          <p:nvPr>
            <p:ph type="ftr" sz="quarter" idx="11"/>
          </p:nvPr>
        </p:nvSpPr>
        <p:spPr>
          <a:xfrm>
            <a:off x="2867178" y="6173788"/>
            <a:ext cx="6176404" cy="365125"/>
          </a:xfrm>
          <a:prstGeom prst="rect">
            <a:avLst/>
          </a:prstGeom>
        </p:spPr>
        <p:txBody>
          <a:bodyPr/>
          <a:lstStyle/>
          <a:p>
            <a:endParaRPr lang="en-GB"/>
          </a:p>
        </p:txBody>
      </p:sp>
      <p:sp>
        <p:nvSpPr>
          <p:cNvPr id="8" name="Tijdelijke aanduiding voor dianummer 5"/>
          <p:cNvSpPr>
            <a:spLocks noGrp="1"/>
          </p:cNvSpPr>
          <p:nvPr>
            <p:ph type="sldNum" sz="quarter" idx="12"/>
          </p:nvPr>
        </p:nvSpPr>
        <p:spPr>
          <a:xfrm>
            <a:off x="9293723" y="6189315"/>
            <a:ext cx="1106396" cy="365125"/>
          </a:xfrm>
          <a:prstGeom prst="rect">
            <a:avLst/>
          </a:prstGeom>
        </p:spPr>
        <p:txBody>
          <a:bodyPr/>
          <a:lstStyle/>
          <a:p>
            <a:fld id="{CC1A7FFB-7E9A-E347-8F80-8E2C647B3625}" type="slidenum">
              <a:rPr lang="nl-NL"/>
              <a:t>‹#›</a:t>
            </a:fld>
            <a:endParaRPr lang="nl-NL"/>
          </a:p>
        </p:txBody>
      </p:sp>
    </p:spTree>
    <p:extLst>
      <p:ext uri="{BB962C8B-B14F-4D97-AF65-F5344CB8AC3E}">
        <p14:creationId xmlns:p14="http://schemas.microsoft.com/office/powerpoint/2010/main" val="338736210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A723524-13F9-4095-8CC6-0A8D17804D83}" type="datetime1">
              <a:rPr lang="en-GB" smtClean="0"/>
              <a:t>27/08/2021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837334" y="6470704"/>
            <a:ext cx="973666" cy="274320"/>
          </a:xfrm>
          <a:prstGeom prst="rect">
            <a:avLst/>
          </a:prstGeom>
        </p:spPr>
        <p:txBody>
          <a:bodyPr/>
          <a:lstStyle/>
          <a:p>
            <a:fld id="{19244C71-A9AC-4836-8426-AB9C5ABE8C0C}" type="slidenum">
              <a:rPr lang="en-GB" smtClean="0"/>
              <a:pPr/>
              <a:t>‹#›</a:t>
            </a:fld>
            <a:r>
              <a:rPr lang="en-GB" dirty="0"/>
              <a:t>/31</a:t>
            </a:r>
          </a:p>
        </p:txBody>
      </p:sp>
    </p:spTree>
    <p:extLst>
      <p:ext uri="{BB962C8B-B14F-4D97-AF65-F5344CB8AC3E}">
        <p14:creationId xmlns:p14="http://schemas.microsoft.com/office/powerpoint/2010/main" val="10165952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Afbeelding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2183464" cy="6858000"/>
          </a:xfrm>
          <a:prstGeom prst="rect">
            <a:avLst/>
          </a:prstGeom>
        </p:spPr>
      </p:pic>
    </p:spTree>
    <p:extLst>
      <p:ext uri="{BB962C8B-B14F-4D97-AF65-F5344CB8AC3E}">
        <p14:creationId xmlns:p14="http://schemas.microsoft.com/office/powerpoint/2010/main" val="253316900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Lst>
  <p:hf hdr="0" ftr="0" dt="0"/>
  <p:txStyles>
    <p:titleStyle>
      <a:lvl1pPr algn="l" defTabSz="609585" rtl="0" eaLnBrk="1" latinLnBrk="0" hangingPunct="1">
        <a:spcBef>
          <a:spcPct val="0"/>
        </a:spcBef>
        <a:buNone/>
        <a:defRPr sz="4267" b="1" kern="1200" baseline="0">
          <a:solidFill>
            <a:srgbClr val="660066"/>
          </a:solidFill>
          <a:latin typeface="Arial"/>
          <a:ea typeface="+mj-ea"/>
          <a:cs typeface="Arial"/>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8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Workshop UML Activity Diagram</a:t>
            </a:r>
          </a:p>
        </p:txBody>
      </p:sp>
      <p:sp>
        <p:nvSpPr>
          <p:cNvPr id="3" name="Subtitle 2"/>
          <p:cNvSpPr>
            <a:spLocks noGrp="1"/>
          </p:cNvSpPr>
          <p:nvPr>
            <p:ph type="subTitle" idx="4294967295"/>
          </p:nvPr>
        </p:nvSpPr>
        <p:spPr>
          <a:xfrm>
            <a:off x="8991600" y="4959350"/>
            <a:ext cx="3200400" cy="1463675"/>
          </a:xfrm>
        </p:spPr>
        <p:txBody>
          <a:bodyPr>
            <a:normAutofit/>
          </a:bodyPr>
          <a:lstStyle/>
          <a:p>
            <a:r>
              <a:rPr lang="en-GB" sz="1600" dirty="0"/>
              <a:t>ICT &amp; Software Engineering - S2</a:t>
            </a:r>
          </a:p>
        </p:txBody>
      </p:sp>
    </p:spTree>
    <p:extLst>
      <p:ext uri="{BB962C8B-B14F-4D97-AF65-F5344CB8AC3E}">
        <p14:creationId xmlns:p14="http://schemas.microsoft.com/office/powerpoint/2010/main" val="254041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95811-EC81-405B-9C79-B15B88342E7F}"/>
              </a:ext>
            </a:extLst>
          </p:cNvPr>
          <p:cNvSpPr>
            <a:spLocks noGrp="1"/>
          </p:cNvSpPr>
          <p:nvPr>
            <p:ph type="title"/>
          </p:nvPr>
        </p:nvSpPr>
        <p:spPr/>
        <p:txBody>
          <a:bodyPr/>
          <a:lstStyle/>
          <a:p>
            <a:r>
              <a:rPr lang="en-GB" dirty="0"/>
              <a:t>Demo/Practice </a:t>
            </a:r>
            <a:endParaRPr lang="en-NL" dirty="0"/>
          </a:p>
        </p:txBody>
      </p:sp>
      <p:sp>
        <p:nvSpPr>
          <p:cNvPr id="4" name="Slide Number Placeholder 3">
            <a:extLst>
              <a:ext uri="{FF2B5EF4-FFF2-40B4-BE49-F238E27FC236}">
                <a16:creationId xmlns:a16="http://schemas.microsoft.com/office/drawing/2014/main" id="{A13B3934-EDC0-4EBB-9245-854F28D478F9}"/>
              </a:ext>
            </a:extLst>
          </p:cNvPr>
          <p:cNvSpPr>
            <a:spLocks noGrp="1"/>
          </p:cNvSpPr>
          <p:nvPr>
            <p:ph type="sldNum" sz="quarter" idx="12"/>
          </p:nvPr>
        </p:nvSpPr>
        <p:spPr/>
        <p:txBody>
          <a:bodyPr/>
          <a:lstStyle/>
          <a:p>
            <a:fld id="{19244C71-A9AC-4836-8426-AB9C5ABE8C0C}" type="slidenum">
              <a:rPr lang="en-GB" smtClean="0"/>
              <a:pPr/>
              <a:t>10</a:t>
            </a:fld>
            <a:endParaRPr lang="en-GB" dirty="0"/>
          </a:p>
        </p:txBody>
      </p:sp>
      <p:pic>
        <p:nvPicPr>
          <p:cNvPr id="5" name="Picture 4">
            <a:extLst>
              <a:ext uri="{FF2B5EF4-FFF2-40B4-BE49-F238E27FC236}">
                <a16:creationId xmlns:a16="http://schemas.microsoft.com/office/drawing/2014/main" id="{81AA6BF1-BA04-4900-B909-402A68B5BAB4}"/>
              </a:ext>
            </a:extLst>
          </p:cNvPr>
          <p:cNvPicPr>
            <a:picLocks noChangeAspect="1"/>
          </p:cNvPicPr>
          <p:nvPr/>
        </p:nvPicPr>
        <p:blipFill>
          <a:blip r:embed="rId3"/>
          <a:stretch>
            <a:fillRect/>
          </a:stretch>
        </p:blipFill>
        <p:spPr>
          <a:xfrm>
            <a:off x="6499254" y="112976"/>
            <a:ext cx="5640765" cy="6735048"/>
          </a:xfrm>
          <a:prstGeom prst="rect">
            <a:avLst/>
          </a:prstGeom>
        </p:spPr>
      </p:pic>
      <p:sp>
        <p:nvSpPr>
          <p:cNvPr id="6" name="Rectangle 5">
            <a:extLst>
              <a:ext uri="{FF2B5EF4-FFF2-40B4-BE49-F238E27FC236}">
                <a16:creationId xmlns:a16="http://schemas.microsoft.com/office/drawing/2014/main" id="{B2E9085A-2CD8-418F-BA60-70E41CB42C31}"/>
              </a:ext>
            </a:extLst>
          </p:cNvPr>
          <p:cNvSpPr/>
          <p:nvPr/>
        </p:nvSpPr>
        <p:spPr>
          <a:xfrm>
            <a:off x="725977" y="1874728"/>
            <a:ext cx="5511913" cy="3416320"/>
          </a:xfrm>
          <a:prstGeom prst="rect">
            <a:avLst/>
          </a:prstGeom>
        </p:spPr>
        <p:txBody>
          <a:bodyPr wrap="square">
            <a:spAutoFit/>
          </a:bodyPr>
          <a:lstStyle/>
          <a:p>
            <a:r>
              <a:rPr lang="en-GB" sz="2800" b="1" dirty="0"/>
              <a:t>Possible activity diagram for:</a:t>
            </a:r>
          </a:p>
          <a:p>
            <a:pPr marL="514350" indent="-514350">
              <a:buFont typeface="+mj-lt"/>
              <a:buAutoNum type="arabicPeriod"/>
            </a:pPr>
            <a:r>
              <a:rPr lang="en-GB" sz="2000" dirty="0"/>
              <a:t>Checkout of shopping cart to place an order; an order exists out of:</a:t>
            </a:r>
          </a:p>
          <a:p>
            <a:pPr marL="971550" lvl="1" indent="-514350">
              <a:buFont typeface="Arial" panose="020B0604020202020204" pitchFamily="34" charset="0"/>
              <a:buChar char="•"/>
            </a:pPr>
            <a:r>
              <a:rPr lang="en-GB" sz="1600" dirty="0"/>
              <a:t>At least one item</a:t>
            </a:r>
          </a:p>
          <a:p>
            <a:pPr marL="971550" lvl="1" indent="-514350">
              <a:buFont typeface="Arial" panose="020B0604020202020204" pitchFamily="34" charset="0"/>
              <a:buChar char="•"/>
            </a:pPr>
            <a:r>
              <a:rPr lang="en-GB" sz="1600" dirty="0"/>
              <a:t>Shipping address</a:t>
            </a:r>
          </a:p>
          <a:p>
            <a:pPr marL="971550" lvl="1" indent="-514350">
              <a:buFont typeface="Arial" panose="020B0604020202020204" pitchFamily="34" charset="0"/>
              <a:buChar char="•"/>
            </a:pPr>
            <a:r>
              <a:rPr lang="en-GB" sz="1600" dirty="0"/>
              <a:t>A payment type (</a:t>
            </a:r>
            <a:r>
              <a:rPr lang="en-GB" sz="1600" dirty="0" err="1"/>
              <a:t>iDeal</a:t>
            </a:r>
            <a:r>
              <a:rPr lang="en-GB" sz="1600" dirty="0"/>
              <a:t> or </a:t>
            </a:r>
            <a:r>
              <a:rPr lang="en-GB" sz="1600" dirty="0" err="1"/>
              <a:t>Creditcard</a:t>
            </a:r>
            <a:r>
              <a:rPr lang="en-GB" sz="1600" dirty="0"/>
              <a:t>) </a:t>
            </a:r>
          </a:p>
          <a:p>
            <a:pPr marL="514350" indent="-514350">
              <a:buFont typeface="+mj-lt"/>
              <a:buAutoNum type="arabicPeriod"/>
            </a:pPr>
            <a:r>
              <a:rPr lang="en-GB" sz="2000" dirty="0"/>
              <a:t>Send confirmation email when order is successfully placed/created</a:t>
            </a:r>
          </a:p>
          <a:p>
            <a:pPr marL="514350" indent="-514350">
              <a:buFont typeface="+mj-lt"/>
              <a:buAutoNum type="arabicPeriod"/>
            </a:pPr>
            <a:r>
              <a:rPr lang="en-GB" sz="2000" dirty="0">
                <a:solidFill>
                  <a:schemeClr val="bg1">
                    <a:lumMod val="50000"/>
                  </a:schemeClr>
                </a:solidFill>
              </a:rPr>
              <a:t>What about?: When a user is logged in the shipping address is loaded from account information</a:t>
            </a:r>
          </a:p>
        </p:txBody>
      </p:sp>
    </p:spTree>
    <p:extLst>
      <p:ext uri="{BB962C8B-B14F-4D97-AF65-F5344CB8AC3E}">
        <p14:creationId xmlns:p14="http://schemas.microsoft.com/office/powerpoint/2010/main" val="533138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777AE-209C-4AC7-AE23-2C3FEC65DA49}"/>
              </a:ext>
            </a:extLst>
          </p:cNvPr>
          <p:cNvSpPr>
            <a:spLocks noGrp="1"/>
          </p:cNvSpPr>
          <p:nvPr>
            <p:ph type="title"/>
          </p:nvPr>
        </p:nvSpPr>
        <p:spPr/>
        <p:txBody>
          <a:bodyPr/>
          <a:lstStyle/>
          <a:p>
            <a:r>
              <a:rPr lang="en-GB" dirty="0"/>
              <a:t>More programming related usage</a:t>
            </a:r>
            <a:endParaRPr lang="en-NL" dirty="0"/>
          </a:p>
        </p:txBody>
      </p:sp>
      <p:sp>
        <p:nvSpPr>
          <p:cNvPr id="6" name="Tijdelijke aanduiding voor inhoud 5">
            <a:extLst>
              <a:ext uri="{FF2B5EF4-FFF2-40B4-BE49-F238E27FC236}">
                <a16:creationId xmlns:a16="http://schemas.microsoft.com/office/drawing/2014/main" id="{8F1A11A7-10D6-445A-BAFF-1735870144C6}"/>
              </a:ext>
            </a:extLst>
          </p:cNvPr>
          <p:cNvSpPr>
            <a:spLocks noGrp="1"/>
          </p:cNvSpPr>
          <p:nvPr>
            <p:ph idx="1"/>
          </p:nvPr>
        </p:nvSpPr>
        <p:spPr/>
        <p:txBody>
          <a:bodyPr/>
          <a:lstStyle/>
          <a:p>
            <a:endParaRPr lang="nl-NL"/>
          </a:p>
        </p:txBody>
      </p:sp>
      <p:sp>
        <p:nvSpPr>
          <p:cNvPr id="4" name="Slide Number Placeholder 3">
            <a:extLst>
              <a:ext uri="{FF2B5EF4-FFF2-40B4-BE49-F238E27FC236}">
                <a16:creationId xmlns:a16="http://schemas.microsoft.com/office/drawing/2014/main" id="{05E5FEFB-5468-4506-8EA7-27C5AAAC33BF}"/>
              </a:ext>
            </a:extLst>
          </p:cNvPr>
          <p:cNvSpPr>
            <a:spLocks noGrp="1"/>
          </p:cNvSpPr>
          <p:nvPr>
            <p:ph type="sldNum" sz="quarter" idx="12"/>
          </p:nvPr>
        </p:nvSpPr>
        <p:spPr/>
        <p:txBody>
          <a:bodyPr/>
          <a:lstStyle/>
          <a:p>
            <a:fld id="{19244C71-A9AC-4836-8426-AB9C5ABE8C0C}" type="slidenum">
              <a:rPr lang="en-GB" smtClean="0"/>
              <a:pPr/>
              <a:t>11</a:t>
            </a:fld>
            <a:endParaRPr lang="en-GB" dirty="0"/>
          </a:p>
        </p:txBody>
      </p:sp>
      <p:pic>
        <p:nvPicPr>
          <p:cNvPr id="5" name="Picture 4">
            <a:extLst>
              <a:ext uri="{FF2B5EF4-FFF2-40B4-BE49-F238E27FC236}">
                <a16:creationId xmlns:a16="http://schemas.microsoft.com/office/drawing/2014/main" id="{9314D512-2DB2-4802-A226-8F98DD689941}"/>
              </a:ext>
            </a:extLst>
          </p:cNvPr>
          <p:cNvPicPr>
            <a:picLocks noChangeAspect="1"/>
          </p:cNvPicPr>
          <p:nvPr/>
        </p:nvPicPr>
        <p:blipFill>
          <a:blip r:embed="rId3"/>
          <a:stretch>
            <a:fillRect/>
          </a:stretch>
        </p:blipFill>
        <p:spPr>
          <a:xfrm>
            <a:off x="1250731" y="2319216"/>
            <a:ext cx="3538135" cy="4288648"/>
          </a:xfrm>
          <a:prstGeom prst="rect">
            <a:avLst/>
          </a:prstGeom>
        </p:spPr>
      </p:pic>
      <p:pic>
        <p:nvPicPr>
          <p:cNvPr id="3" name="Picture 2">
            <a:extLst>
              <a:ext uri="{FF2B5EF4-FFF2-40B4-BE49-F238E27FC236}">
                <a16:creationId xmlns:a16="http://schemas.microsoft.com/office/drawing/2014/main" id="{D6CC32B7-BEF2-46FB-8FD3-2871FA643DAD}"/>
              </a:ext>
            </a:extLst>
          </p:cNvPr>
          <p:cNvPicPr>
            <a:picLocks noChangeAspect="1"/>
          </p:cNvPicPr>
          <p:nvPr/>
        </p:nvPicPr>
        <p:blipFill>
          <a:blip r:embed="rId4"/>
          <a:stretch>
            <a:fillRect/>
          </a:stretch>
        </p:blipFill>
        <p:spPr>
          <a:xfrm>
            <a:off x="8248800" y="605641"/>
            <a:ext cx="2744629" cy="6002223"/>
          </a:xfrm>
          <a:prstGeom prst="rect">
            <a:avLst/>
          </a:prstGeom>
        </p:spPr>
      </p:pic>
    </p:spTree>
    <p:extLst>
      <p:ext uri="{BB962C8B-B14F-4D97-AF65-F5344CB8AC3E}">
        <p14:creationId xmlns:p14="http://schemas.microsoft.com/office/powerpoint/2010/main" val="28492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02EC9-5158-4A44-8110-A7B9FF5792AC}"/>
              </a:ext>
            </a:extLst>
          </p:cNvPr>
          <p:cNvSpPr>
            <a:spLocks noGrp="1"/>
          </p:cNvSpPr>
          <p:nvPr>
            <p:ph type="title"/>
          </p:nvPr>
        </p:nvSpPr>
        <p:spPr/>
        <p:txBody>
          <a:bodyPr/>
          <a:lstStyle/>
          <a:p>
            <a:r>
              <a:rPr lang="en-GB" dirty="0"/>
              <a:t>Practice – Algorithm</a:t>
            </a:r>
            <a:endParaRPr lang="en-NL" dirty="0"/>
          </a:p>
        </p:txBody>
      </p:sp>
      <p:sp>
        <p:nvSpPr>
          <p:cNvPr id="3" name="Content Placeholder 2">
            <a:extLst>
              <a:ext uri="{FF2B5EF4-FFF2-40B4-BE49-F238E27FC236}">
                <a16:creationId xmlns:a16="http://schemas.microsoft.com/office/drawing/2014/main" id="{C8D8DCFD-F6E6-44F0-B12A-D4A964653EF5}"/>
              </a:ext>
            </a:extLst>
          </p:cNvPr>
          <p:cNvSpPr>
            <a:spLocks noGrp="1"/>
          </p:cNvSpPr>
          <p:nvPr>
            <p:ph idx="1"/>
          </p:nvPr>
        </p:nvSpPr>
        <p:spPr/>
        <p:txBody>
          <a:bodyPr>
            <a:normAutofit/>
          </a:bodyPr>
          <a:lstStyle/>
          <a:p>
            <a:r>
              <a:rPr lang="en-GB" sz="2800" b="1" dirty="0"/>
              <a:t>Algorithm to show the </a:t>
            </a:r>
            <a:r>
              <a:rPr lang="en-GB" sz="2800" b="1"/>
              <a:t>top 5 </a:t>
            </a:r>
            <a:r>
              <a:rPr lang="en-GB" sz="2800" b="1" dirty="0"/>
              <a:t>best selling items:</a:t>
            </a:r>
          </a:p>
          <a:p>
            <a:pPr lvl="1"/>
            <a:r>
              <a:rPr lang="en-GB" sz="2400" dirty="0"/>
              <a:t>Sales information must be retrieved from </a:t>
            </a:r>
            <a:r>
              <a:rPr lang="en-GB" sz="2400" i="1" dirty="0"/>
              <a:t>closed</a:t>
            </a:r>
            <a:r>
              <a:rPr lang="en-GB" sz="2400" dirty="0"/>
              <a:t> </a:t>
            </a:r>
            <a:r>
              <a:rPr lang="en-GB" sz="2400" i="1" dirty="0"/>
              <a:t>orders</a:t>
            </a:r>
          </a:p>
          <a:p>
            <a:pPr lvl="2"/>
            <a:r>
              <a:rPr lang="en-GB" sz="2000" dirty="0"/>
              <a:t>An order contains the product and quantity sold</a:t>
            </a:r>
          </a:p>
          <a:p>
            <a:pPr lvl="1"/>
            <a:r>
              <a:rPr lang="en-GB" sz="2400" dirty="0"/>
              <a:t>Hint: the activity diagram should be on pseudo-code level (e.g. it should not contain each line of code as an activity); also see previous slide for examples</a:t>
            </a:r>
          </a:p>
          <a:p>
            <a:endParaRPr lang="en-NL" sz="2800" b="1" dirty="0"/>
          </a:p>
        </p:txBody>
      </p:sp>
      <p:sp>
        <p:nvSpPr>
          <p:cNvPr id="4" name="Slide Number Placeholder 3">
            <a:extLst>
              <a:ext uri="{FF2B5EF4-FFF2-40B4-BE49-F238E27FC236}">
                <a16:creationId xmlns:a16="http://schemas.microsoft.com/office/drawing/2014/main" id="{FF5E9884-AD63-42D6-8F85-FD02C6ED348C}"/>
              </a:ext>
            </a:extLst>
          </p:cNvPr>
          <p:cNvSpPr>
            <a:spLocks noGrp="1"/>
          </p:cNvSpPr>
          <p:nvPr>
            <p:ph type="sldNum" sz="quarter" idx="12"/>
          </p:nvPr>
        </p:nvSpPr>
        <p:spPr/>
        <p:txBody>
          <a:bodyPr/>
          <a:lstStyle/>
          <a:p>
            <a:fld id="{19244C71-A9AC-4836-8426-AB9C5ABE8C0C}" type="slidenum">
              <a:rPr lang="en-GB" smtClean="0"/>
              <a:pPr/>
              <a:t>12</a:t>
            </a:fld>
            <a:endParaRPr lang="en-GB" dirty="0"/>
          </a:p>
        </p:txBody>
      </p:sp>
    </p:spTree>
    <p:extLst>
      <p:ext uri="{BB962C8B-B14F-4D97-AF65-F5344CB8AC3E}">
        <p14:creationId xmlns:p14="http://schemas.microsoft.com/office/powerpoint/2010/main" val="3033409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Questions</a:t>
            </a:r>
            <a:r>
              <a:rPr lang="nl-NL" dirty="0"/>
              <a:t>?</a:t>
            </a:r>
          </a:p>
        </p:txBody>
      </p:sp>
      <p:pic>
        <p:nvPicPr>
          <p:cNvPr id="7" name="Picture 2" descr="C:\Users\874156\Desktop\jxGUfOc.png"/>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985294" y="1801812"/>
            <a:ext cx="6858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A9A0AA6-3656-42D0-91D9-02CA3C3EEC71}"/>
              </a:ext>
            </a:extLst>
          </p:cNvPr>
          <p:cNvSpPr>
            <a:spLocks noGrp="1"/>
          </p:cNvSpPr>
          <p:nvPr>
            <p:ph type="sldNum" sz="quarter" idx="12"/>
          </p:nvPr>
        </p:nvSpPr>
        <p:spPr/>
        <p:txBody>
          <a:bodyPr/>
          <a:lstStyle/>
          <a:p>
            <a:fld id="{19244C71-A9AC-4836-8426-AB9C5ABE8C0C}" type="slidenum">
              <a:rPr lang="en-GB" smtClean="0"/>
              <a:pPr/>
              <a:t>13</a:t>
            </a:fld>
            <a:endParaRPr lang="en-GB" dirty="0"/>
          </a:p>
        </p:txBody>
      </p:sp>
    </p:spTree>
    <p:extLst>
      <p:ext uri="{BB962C8B-B14F-4D97-AF65-F5344CB8AC3E}">
        <p14:creationId xmlns:p14="http://schemas.microsoft.com/office/powerpoint/2010/main" val="1998513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F331-F82D-4FD2-9970-C17CFBC08EB6}"/>
              </a:ext>
            </a:extLst>
          </p:cNvPr>
          <p:cNvSpPr>
            <a:spLocks noGrp="1"/>
          </p:cNvSpPr>
          <p:nvPr>
            <p:ph type="title"/>
          </p:nvPr>
        </p:nvSpPr>
        <p:spPr/>
        <p:txBody>
          <a:bodyPr/>
          <a:lstStyle/>
          <a:p>
            <a:r>
              <a:rPr lang="en-GB" dirty="0"/>
              <a:t>More advanced components</a:t>
            </a:r>
            <a:endParaRPr lang="en-NL" dirty="0"/>
          </a:p>
        </p:txBody>
      </p:sp>
      <p:sp>
        <p:nvSpPr>
          <p:cNvPr id="3" name="Content Placeholder 2">
            <a:extLst>
              <a:ext uri="{FF2B5EF4-FFF2-40B4-BE49-F238E27FC236}">
                <a16:creationId xmlns:a16="http://schemas.microsoft.com/office/drawing/2014/main" id="{584D8EF5-2EC9-4378-AB0B-1094F6C6A805}"/>
              </a:ext>
            </a:extLst>
          </p:cNvPr>
          <p:cNvSpPr>
            <a:spLocks noGrp="1"/>
          </p:cNvSpPr>
          <p:nvPr>
            <p:ph idx="1"/>
          </p:nvPr>
        </p:nvSpPr>
        <p:spPr>
          <a:xfrm>
            <a:off x="0" y="2148645"/>
            <a:ext cx="10335683" cy="3832776"/>
          </a:xfrm>
        </p:spPr>
        <p:txBody>
          <a:bodyPr>
            <a:normAutofit/>
          </a:bodyPr>
          <a:lstStyle/>
          <a:p>
            <a:r>
              <a:rPr lang="en-GB" sz="2800" b="1" dirty="0"/>
              <a:t>Other useful components:</a:t>
            </a:r>
            <a:endParaRPr lang="en-GB" sz="2400" b="1" dirty="0"/>
          </a:p>
          <a:p>
            <a:pPr lvl="1"/>
            <a:r>
              <a:rPr lang="en-GB" sz="2000" i="1" dirty="0"/>
              <a:t>Sub-diagrams </a:t>
            </a:r>
            <a:r>
              <a:rPr lang="en-GB" sz="2000" dirty="0"/>
              <a:t>(     -icon): declutter your diagram</a:t>
            </a:r>
          </a:p>
          <a:p>
            <a:pPr lvl="1"/>
            <a:r>
              <a:rPr lang="en-GB" sz="2000" i="1" dirty="0"/>
              <a:t>Swim lanes</a:t>
            </a:r>
            <a:r>
              <a:rPr lang="en-GB" sz="2000" dirty="0"/>
              <a:t>: include the actors</a:t>
            </a:r>
          </a:p>
          <a:p>
            <a:pPr lvl="1"/>
            <a:r>
              <a:rPr lang="en-GB" sz="2000" i="1" dirty="0"/>
              <a:t>Time event node (    )</a:t>
            </a:r>
            <a:r>
              <a:rPr lang="en-GB" sz="2000" dirty="0"/>
              <a:t>: Include time in your process</a:t>
            </a:r>
          </a:p>
          <a:p>
            <a:pPr lvl="1"/>
            <a:r>
              <a:rPr lang="en-GB" sz="2000" i="1" dirty="0"/>
              <a:t>Object node (         )</a:t>
            </a:r>
            <a:r>
              <a:rPr lang="en-GB" sz="2000" dirty="0"/>
              <a:t>: Object/thing involved in the process</a:t>
            </a:r>
          </a:p>
          <a:p>
            <a:pPr lvl="1"/>
            <a:r>
              <a:rPr lang="en-GB" sz="2000" dirty="0"/>
              <a:t>Etc.</a:t>
            </a:r>
          </a:p>
          <a:p>
            <a:endParaRPr lang="en-NL" dirty="0"/>
          </a:p>
        </p:txBody>
      </p:sp>
      <p:sp>
        <p:nvSpPr>
          <p:cNvPr id="4" name="Slide Number Placeholder 3">
            <a:extLst>
              <a:ext uri="{FF2B5EF4-FFF2-40B4-BE49-F238E27FC236}">
                <a16:creationId xmlns:a16="http://schemas.microsoft.com/office/drawing/2014/main" id="{2F70C9D7-1CA6-48E0-B275-2996BDC35769}"/>
              </a:ext>
            </a:extLst>
          </p:cNvPr>
          <p:cNvSpPr>
            <a:spLocks noGrp="1"/>
          </p:cNvSpPr>
          <p:nvPr>
            <p:ph type="sldNum" sz="quarter" idx="12"/>
          </p:nvPr>
        </p:nvSpPr>
        <p:spPr/>
        <p:txBody>
          <a:bodyPr/>
          <a:lstStyle/>
          <a:p>
            <a:fld id="{19244C71-A9AC-4836-8426-AB9C5ABE8C0C}" type="slidenum">
              <a:rPr lang="en-GB" smtClean="0"/>
              <a:pPr/>
              <a:t>14</a:t>
            </a:fld>
            <a:endParaRPr lang="en-GB" dirty="0"/>
          </a:p>
        </p:txBody>
      </p:sp>
      <p:pic>
        <p:nvPicPr>
          <p:cNvPr id="6" name="Picture 5" descr="A close up of a map&#10;&#10;Description automatically generated">
            <a:extLst>
              <a:ext uri="{FF2B5EF4-FFF2-40B4-BE49-F238E27FC236}">
                <a16:creationId xmlns:a16="http://schemas.microsoft.com/office/drawing/2014/main" id="{F9CD24FB-29A2-45F6-BB79-1F0DE7424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9624" y="1189133"/>
            <a:ext cx="4613546" cy="5281571"/>
          </a:xfrm>
          <a:prstGeom prst="rect">
            <a:avLst/>
          </a:prstGeom>
        </p:spPr>
      </p:pic>
      <p:sp>
        <p:nvSpPr>
          <p:cNvPr id="7" name="Rectangle 6">
            <a:extLst>
              <a:ext uri="{FF2B5EF4-FFF2-40B4-BE49-F238E27FC236}">
                <a16:creationId xmlns:a16="http://schemas.microsoft.com/office/drawing/2014/main" id="{6CA3E192-F461-4F1A-B3FC-C37C5C15DA83}"/>
              </a:ext>
            </a:extLst>
          </p:cNvPr>
          <p:cNvSpPr/>
          <p:nvPr/>
        </p:nvSpPr>
        <p:spPr>
          <a:xfrm>
            <a:off x="7325710" y="966952"/>
            <a:ext cx="4824249" cy="5559972"/>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8" name="Picture 7">
            <a:extLst>
              <a:ext uri="{FF2B5EF4-FFF2-40B4-BE49-F238E27FC236}">
                <a16:creationId xmlns:a16="http://schemas.microsoft.com/office/drawing/2014/main" id="{619C8FBC-4655-499F-9841-5BDF3407EC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4133" y="2706402"/>
            <a:ext cx="312695" cy="312695"/>
          </a:xfrm>
          <a:prstGeom prst="rect">
            <a:avLst/>
          </a:prstGeom>
        </p:spPr>
      </p:pic>
      <p:pic>
        <p:nvPicPr>
          <p:cNvPr id="11" name="Picture 10" descr="A picture containing clock&#10;&#10;Description automatically generated">
            <a:extLst>
              <a:ext uri="{FF2B5EF4-FFF2-40B4-BE49-F238E27FC236}">
                <a16:creationId xmlns:a16="http://schemas.microsoft.com/office/drawing/2014/main" id="{F3D9E2A3-9480-4411-A272-315277F8963D}"/>
              </a:ext>
            </a:extLst>
          </p:cNvPr>
          <p:cNvPicPr>
            <a:picLocks noChangeAspect="1"/>
          </p:cNvPicPr>
          <p:nvPr/>
        </p:nvPicPr>
        <p:blipFill rotWithShape="1">
          <a:blip r:embed="rId5">
            <a:extLst>
              <a:ext uri="{28A0092B-C50C-407E-A947-70E740481C1C}">
                <a14:useLocalDpi xmlns:a14="http://schemas.microsoft.com/office/drawing/2010/main" val="0"/>
              </a:ext>
            </a:extLst>
          </a:blip>
          <a:srcRect l="14026" t="-10611" r="31349" b="34846"/>
          <a:stretch/>
        </p:blipFill>
        <p:spPr>
          <a:xfrm>
            <a:off x="3100552" y="3484178"/>
            <a:ext cx="205411" cy="270642"/>
          </a:xfrm>
          <a:prstGeom prst="rect">
            <a:avLst/>
          </a:prstGeom>
        </p:spPr>
      </p:pic>
      <p:sp>
        <p:nvSpPr>
          <p:cNvPr id="12" name="Rectangle 11">
            <a:extLst>
              <a:ext uri="{FF2B5EF4-FFF2-40B4-BE49-F238E27FC236}">
                <a16:creationId xmlns:a16="http://schemas.microsoft.com/office/drawing/2014/main" id="{94F4B8FF-94F8-47B9-AC55-B8FBC73A2B13}"/>
              </a:ext>
            </a:extLst>
          </p:cNvPr>
          <p:cNvSpPr/>
          <p:nvPr/>
        </p:nvSpPr>
        <p:spPr>
          <a:xfrm>
            <a:off x="2765527" y="3846943"/>
            <a:ext cx="472966" cy="2180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NL"/>
          </a:p>
        </p:txBody>
      </p:sp>
    </p:spTree>
    <p:extLst>
      <p:ext uri="{BB962C8B-B14F-4D97-AF65-F5344CB8AC3E}">
        <p14:creationId xmlns:p14="http://schemas.microsoft.com/office/powerpoint/2010/main" val="98733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7EE0-DA90-4EE2-AE4E-5995E1719A7D}"/>
              </a:ext>
            </a:extLst>
          </p:cNvPr>
          <p:cNvSpPr>
            <a:spLocks noGrp="1"/>
          </p:cNvSpPr>
          <p:nvPr>
            <p:ph type="title"/>
          </p:nvPr>
        </p:nvSpPr>
        <p:spPr/>
        <p:txBody>
          <a:bodyPr/>
          <a:lstStyle/>
          <a:p>
            <a:r>
              <a:rPr lang="en-GB" dirty="0"/>
              <a:t>usages in S2?</a:t>
            </a:r>
            <a:endParaRPr lang="en-NL" dirty="0"/>
          </a:p>
        </p:txBody>
      </p:sp>
      <p:sp>
        <p:nvSpPr>
          <p:cNvPr id="3" name="Content Placeholder 2">
            <a:extLst>
              <a:ext uri="{FF2B5EF4-FFF2-40B4-BE49-F238E27FC236}">
                <a16:creationId xmlns:a16="http://schemas.microsoft.com/office/drawing/2014/main" id="{3AB59424-9D1C-4CF8-9C93-7575436D4CB4}"/>
              </a:ext>
            </a:extLst>
          </p:cNvPr>
          <p:cNvSpPr>
            <a:spLocks noGrp="1"/>
          </p:cNvSpPr>
          <p:nvPr>
            <p:ph idx="1"/>
          </p:nvPr>
        </p:nvSpPr>
        <p:spPr/>
        <p:txBody>
          <a:bodyPr/>
          <a:lstStyle/>
          <a:p>
            <a:pPr algn="ctr"/>
            <a:r>
              <a:rPr lang="en-GB" sz="3200" b="1" dirty="0"/>
              <a:t>Drowning in details? Visualize it!</a:t>
            </a:r>
          </a:p>
          <a:p>
            <a:endParaRPr lang="en-GB" dirty="0"/>
          </a:p>
          <a:p>
            <a:endParaRPr lang="en-GB" dirty="0"/>
          </a:p>
          <a:p>
            <a:endParaRPr lang="en-GB" dirty="0"/>
          </a:p>
          <a:p>
            <a:r>
              <a:rPr lang="en-GB" i="1" dirty="0"/>
              <a:t>PRJ</a:t>
            </a:r>
            <a:r>
              <a:rPr lang="en-GB" dirty="0"/>
              <a:t>: Discussion with tutor about automated scheduling, statistics, etc.</a:t>
            </a:r>
          </a:p>
          <a:p>
            <a:r>
              <a:rPr lang="en-GB" i="1" dirty="0"/>
              <a:t>OOD/WAD</a:t>
            </a:r>
            <a:r>
              <a:rPr lang="en-GB" dirty="0"/>
              <a:t>: Brainstorm about complex ‘activity flows’ of algorithms without coding first</a:t>
            </a:r>
            <a:endParaRPr lang="en-NL" dirty="0"/>
          </a:p>
        </p:txBody>
      </p:sp>
      <p:sp>
        <p:nvSpPr>
          <p:cNvPr id="4" name="Slide Number Placeholder 3">
            <a:extLst>
              <a:ext uri="{FF2B5EF4-FFF2-40B4-BE49-F238E27FC236}">
                <a16:creationId xmlns:a16="http://schemas.microsoft.com/office/drawing/2014/main" id="{67C05330-6D3A-4594-8D48-623979DAD0DC}"/>
              </a:ext>
            </a:extLst>
          </p:cNvPr>
          <p:cNvSpPr>
            <a:spLocks noGrp="1"/>
          </p:cNvSpPr>
          <p:nvPr>
            <p:ph type="sldNum" sz="quarter" idx="12"/>
          </p:nvPr>
        </p:nvSpPr>
        <p:spPr/>
        <p:txBody>
          <a:bodyPr/>
          <a:lstStyle/>
          <a:p>
            <a:fld id="{19244C71-A9AC-4836-8426-AB9C5ABE8C0C}" type="slidenum">
              <a:rPr lang="en-GB" smtClean="0"/>
              <a:pPr/>
              <a:t>15</a:t>
            </a:fld>
            <a:endParaRPr lang="en-GB" dirty="0"/>
          </a:p>
        </p:txBody>
      </p:sp>
      <p:sp>
        <p:nvSpPr>
          <p:cNvPr id="5" name="Rectangle: Rounded Corners 4">
            <a:extLst>
              <a:ext uri="{FF2B5EF4-FFF2-40B4-BE49-F238E27FC236}">
                <a16:creationId xmlns:a16="http://schemas.microsoft.com/office/drawing/2014/main" id="{9EE66C98-A644-43EF-AAE7-DA6FFC670656}"/>
              </a:ext>
            </a:extLst>
          </p:cNvPr>
          <p:cNvSpPr/>
          <p:nvPr/>
        </p:nvSpPr>
        <p:spPr>
          <a:xfrm>
            <a:off x="3125197" y="2834429"/>
            <a:ext cx="5661451" cy="11891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Split up complex problems</a:t>
            </a:r>
          </a:p>
          <a:p>
            <a:pPr algn="ctr"/>
            <a:r>
              <a:rPr lang="en-GB" dirty="0"/>
              <a:t>or</a:t>
            </a:r>
          </a:p>
          <a:p>
            <a:pPr algn="ctr"/>
            <a:r>
              <a:rPr lang="en-GB" b="1" dirty="0"/>
              <a:t>Determine first what you want as output</a:t>
            </a:r>
          </a:p>
        </p:txBody>
      </p:sp>
    </p:spTree>
    <p:extLst>
      <p:ext uri="{BB962C8B-B14F-4D97-AF65-F5344CB8AC3E}">
        <p14:creationId xmlns:p14="http://schemas.microsoft.com/office/powerpoint/2010/main" val="670533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8889-D42A-4766-BEF7-6AAC4AEA185E}"/>
              </a:ext>
            </a:extLst>
          </p:cNvPr>
          <p:cNvSpPr>
            <a:spLocks noGrp="1"/>
          </p:cNvSpPr>
          <p:nvPr>
            <p:ph type="title"/>
          </p:nvPr>
        </p:nvSpPr>
        <p:spPr/>
        <p:txBody>
          <a:bodyPr/>
          <a:lstStyle/>
          <a:p>
            <a:r>
              <a:rPr lang="en-GB" dirty="0"/>
              <a:t>Content</a:t>
            </a:r>
            <a:endParaRPr lang="en-NL" dirty="0"/>
          </a:p>
        </p:txBody>
      </p:sp>
      <p:sp>
        <p:nvSpPr>
          <p:cNvPr id="3" name="Content Placeholder 2">
            <a:extLst>
              <a:ext uri="{FF2B5EF4-FFF2-40B4-BE49-F238E27FC236}">
                <a16:creationId xmlns:a16="http://schemas.microsoft.com/office/drawing/2014/main" id="{5C67FA14-2CE1-4778-9BBA-E847B1578014}"/>
              </a:ext>
            </a:extLst>
          </p:cNvPr>
          <p:cNvSpPr>
            <a:spLocks noGrp="1"/>
          </p:cNvSpPr>
          <p:nvPr>
            <p:ph idx="1"/>
          </p:nvPr>
        </p:nvSpPr>
        <p:spPr/>
        <p:txBody>
          <a:bodyPr>
            <a:normAutofit/>
          </a:bodyPr>
          <a:lstStyle/>
          <a:p>
            <a:pPr marL="128016" lvl="1" indent="0">
              <a:buNone/>
            </a:pPr>
            <a:r>
              <a:rPr lang="en-GB" sz="3200" b="1" dirty="0"/>
              <a:t>UML Activity diagram</a:t>
            </a:r>
          </a:p>
          <a:p>
            <a:pPr lvl="1"/>
            <a:r>
              <a:rPr lang="en-GB" sz="2800" dirty="0"/>
              <a:t>What is it?</a:t>
            </a:r>
          </a:p>
          <a:p>
            <a:pPr lvl="1"/>
            <a:r>
              <a:rPr lang="en-GB" sz="2800" dirty="0"/>
              <a:t>Guided examples</a:t>
            </a:r>
          </a:p>
        </p:txBody>
      </p:sp>
    </p:spTree>
    <p:extLst>
      <p:ext uri="{BB962C8B-B14F-4D97-AF65-F5344CB8AC3E}">
        <p14:creationId xmlns:p14="http://schemas.microsoft.com/office/powerpoint/2010/main" val="3927309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73C7F-CCD9-41DE-811B-88C989405D39}"/>
              </a:ext>
            </a:extLst>
          </p:cNvPr>
          <p:cNvSpPr>
            <a:spLocks noGrp="1"/>
          </p:cNvSpPr>
          <p:nvPr>
            <p:ph type="title"/>
          </p:nvPr>
        </p:nvSpPr>
        <p:spPr/>
        <p:txBody>
          <a:bodyPr/>
          <a:lstStyle/>
          <a:p>
            <a:r>
              <a:rPr lang="en-GB" dirty="0"/>
              <a:t>UML diagrams: Structural vs behavioural</a:t>
            </a:r>
            <a:endParaRPr lang="en-NL" dirty="0"/>
          </a:p>
        </p:txBody>
      </p:sp>
      <p:sp>
        <p:nvSpPr>
          <p:cNvPr id="8" name="Tijdelijke aanduiding voor inhoud 7">
            <a:extLst>
              <a:ext uri="{FF2B5EF4-FFF2-40B4-BE49-F238E27FC236}">
                <a16:creationId xmlns:a16="http://schemas.microsoft.com/office/drawing/2014/main" id="{3997A485-360F-40A0-8C24-88F95C97EAB9}"/>
              </a:ext>
            </a:extLst>
          </p:cNvPr>
          <p:cNvSpPr>
            <a:spLocks noGrp="1"/>
          </p:cNvSpPr>
          <p:nvPr>
            <p:ph idx="1"/>
          </p:nvPr>
        </p:nvSpPr>
        <p:spPr/>
        <p:txBody>
          <a:bodyPr/>
          <a:lstStyle/>
          <a:p>
            <a:endParaRPr lang="nl-NL"/>
          </a:p>
        </p:txBody>
      </p:sp>
      <p:sp>
        <p:nvSpPr>
          <p:cNvPr id="4" name="Slide Number Placeholder 3">
            <a:extLst>
              <a:ext uri="{FF2B5EF4-FFF2-40B4-BE49-F238E27FC236}">
                <a16:creationId xmlns:a16="http://schemas.microsoft.com/office/drawing/2014/main" id="{5F88F8B3-47A8-48A7-B216-E54D005F1C07}"/>
              </a:ext>
            </a:extLst>
          </p:cNvPr>
          <p:cNvSpPr>
            <a:spLocks noGrp="1"/>
          </p:cNvSpPr>
          <p:nvPr>
            <p:ph type="sldNum" sz="quarter" idx="12"/>
          </p:nvPr>
        </p:nvSpPr>
        <p:spPr/>
        <p:txBody>
          <a:bodyPr/>
          <a:lstStyle/>
          <a:p>
            <a:fld id="{19244C71-A9AC-4836-8426-AB9C5ABE8C0C}" type="slidenum">
              <a:rPr lang="en-GB" smtClean="0"/>
              <a:pPr/>
              <a:t>3</a:t>
            </a:fld>
            <a:endParaRPr lang="en-GB" dirty="0"/>
          </a:p>
        </p:txBody>
      </p:sp>
      <p:pic>
        <p:nvPicPr>
          <p:cNvPr id="6" name="Picture 5">
            <a:extLst>
              <a:ext uri="{FF2B5EF4-FFF2-40B4-BE49-F238E27FC236}">
                <a16:creationId xmlns:a16="http://schemas.microsoft.com/office/drawing/2014/main" id="{B76D36C1-AD9B-48E2-8612-5C5E7987D050}"/>
              </a:ext>
            </a:extLst>
          </p:cNvPr>
          <p:cNvPicPr>
            <a:picLocks noChangeAspect="1"/>
          </p:cNvPicPr>
          <p:nvPr/>
        </p:nvPicPr>
        <p:blipFill>
          <a:blip r:embed="rId3"/>
          <a:stretch>
            <a:fillRect/>
          </a:stretch>
        </p:blipFill>
        <p:spPr>
          <a:xfrm>
            <a:off x="1790700" y="1790041"/>
            <a:ext cx="8610599" cy="3067329"/>
          </a:xfrm>
          <a:prstGeom prst="rect">
            <a:avLst/>
          </a:prstGeom>
        </p:spPr>
      </p:pic>
      <p:sp>
        <p:nvSpPr>
          <p:cNvPr id="3" name="Arrow: Up-Down 2">
            <a:extLst>
              <a:ext uri="{FF2B5EF4-FFF2-40B4-BE49-F238E27FC236}">
                <a16:creationId xmlns:a16="http://schemas.microsoft.com/office/drawing/2014/main" id="{4CEB0A60-2EAC-4CC8-8A13-AFF3BF53F100}"/>
              </a:ext>
            </a:extLst>
          </p:cNvPr>
          <p:cNvSpPr/>
          <p:nvPr/>
        </p:nvSpPr>
        <p:spPr>
          <a:xfrm>
            <a:off x="5590739" y="4858011"/>
            <a:ext cx="352860" cy="674754"/>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a:t>
            </a:r>
            <a:endParaRPr lang="en-NL" dirty="0"/>
          </a:p>
        </p:txBody>
      </p:sp>
      <p:sp>
        <p:nvSpPr>
          <p:cNvPr id="5" name="Rectangle 4">
            <a:extLst>
              <a:ext uri="{FF2B5EF4-FFF2-40B4-BE49-F238E27FC236}">
                <a16:creationId xmlns:a16="http://schemas.microsoft.com/office/drawing/2014/main" id="{BA9B5A51-F1E6-4869-AA1F-59B056CC624E}"/>
              </a:ext>
            </a:extLst>
          </p:cNvPr>
          <p:cNvSpPr/>
          <p:nvPr/>
        </p:nvSpPr>
        <p:spPr>
          <a:xfrm>
            <a:off x="1240221" y="1676401"/>
            <a:ext cx="9882188" cy="3180970"/>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7" name="Picture 6">
            <a:extLst>
              <a:ext uri="{FF2B5EF4-FFF2-40B4-BE49-F238E27FC236}">
                <a16:creationId xmlns:a16="http://schemas.microsoft.com/office/drawing/2014/main" id="{17933138-17AB-4739-9F5D-7D34C666932A}"/>
              </a:ext>
            </a:extLst>
          </p:cNvPr>
          <p:cNvPicPr>
            <a:picLocks noChangeAspect="1"/>
          </p:cNvPicPr>
          <p:nvPr/>
        </p:nvPicPr>
        <p:blipFill>
          <a:blip r:embed="rId4"/>
          <a:stretch>
            <a:fillRect/>
          </a:stretch>
        </p:blipFill>
        <p:spPr>
          <a:xfrm>
            <a:off x="823694" y="5614375"/>
            <a:ext cx="9886950" cy="1052513"/>
          </a:xfrm>
          <a:prstGeom prst="rect">
            <a:avLst/>
          </a:prstGeom>
        </p:spPr>
      </p:pic>
    </p:spTree>
    <p:extLst>
      <p:ext uri="{BB962C8B-B14F-4D97-AF65-F5344CB8AC3E}">
        <p14:creationId xmlns:p14="http://schemas.microsoft.com/office/powerpoint/2010/main" val="20758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906E5-16F0-447F-AB20-2C9B0CC62C91}"/>
              </a:ext>
            </a:extLst>
          </p:cNvPr>
          <p:cNvSpPr>
            <a:spLocks noGrp="1"/>
          </p:cNvSpPr>
          <p:nvPr>
            <p:ph type="title"/>
          </p:nvPr>
        </p:nvSpPr>
        <p:spPr/>
        <p:txBody>
          <a:bodyPr/>
          <a:lstStyle/>
          <a:p>
            <a:r>
              <a:rPr lang="en-GB" dirty="0"/>
              <a:t>WHY UML Activity Diagrams</a:t>
            </a:r>
            <a:endParaRPr lang="en-NL" dirty="0"/>
          </a:p>
        </p:txBody>
      </p:sp>
      <p:sp>
        <p:nvSpPr>
          <p:cNvPr id="3" name="Content Placeholder 2">
            <a:extLst>
              <a:ext uri="{FF2B5EF4-FFF2-40B4-BE49-F238E27FC236}">
                <a16:creationId xmlns:a16="http://schemas.microsoft.com/office/drawing/2014/main" id="{4C305EE9-8BC8-4D4F-A194-5C7E98166C23}"/>
              </a:ext>
            </a:extLst>
          </p:cNvPr>
          <p:cNvSpPr>
            <a:spLocks noGrp="1"/>
          </p:cNvSpPr>
          <p:nvPr>
            <p:ph idx="1"/>
          </p:nvPr>
        </p:nvSpPr>
        <p:spPr/>
        <p:txBody>
          <a:bodyPr/>
          <a:lstStyle/>
          <a:p>
            <a:r>
              <a:rPr lang="en-GB" sz="2800" dirty="0"/>
              <a:t>Pre-defined way to:</a:t>
            </a:r>
          </a:p>
          <a:p>
            <a:pPr lvl="1"/>
            <a:r>
              <a:rPr lang="en-GB" sz="2000" dirty="0"/>
              <a:t>visualize process/flow of activities in a system</a:t>
            </a:r>
          </a:p>
          <a:p>
            <a:pPr lvl="1"/>
            <a:r>
              <a:rPr lang="en-GB" sz="2000" dirty="0"/>
              <a:t>Intermediate step before actually implementing things</a:t>
            </a:r>
          </a:p>
          <a:p>
            <a:pPr lvl="1"/>
            <a:endParaRPr lang="en-GB" sz="2000" dirty="0"/>
          </a:p>
          <a:p>
            <a:endParaRPr lang="en-GB" dirty="0"/>
          </a:p>
          <a:p>
            <a:endParaRPr lang="en-NL" dirty="0"/>
          </a:p>
        </p:txBody>
      </p:sp>
      <p:sp>
        <p:nvSpPr>
          <p:cNvPr id="4" name="Slide Number Placeholder 3">
            <a:extLst>
              <a:ext uri="{FF2B5EF4-FFF2-40B4-BE49-F238E27FC236}">
                <a16:creationId xmlns:a16="http://schemas.microsoft.com/office/drawing/2014/main" id="{63B02982-3E15-4A9D-B48D-B40A6C656D9C}"/>
              </a:ext>
            </a:extLst>
          </p:cNvPr>
          <p:cNvSpPr>
            <a:spLocks noGrp="1"/>
          </p:cNvSpPr>
          <p:nvPr>
            <p:ph type="sldNum" sz="quarter" idx="12"/>
          </p:nvPr>
        </p:nvSpPr>
        <p:spPr/>
        <p:txBody>
          <a:bodyPr/>
          <a:lstStyle/>
          <a:p>
            <a:fld id="{19244C71-A9AC-4836-8426-AB9C5ABE8C0C}" type="slidenum">
              <a:rPr lang="en-GB" smtClean="0"/>
              <a:pPr/>
              <a:t>4</a:t>
            </a:fld>
            <a:endParaRPr lang="en-GB" dirty="0"/>
          </a:p>
        </p:txBody>
      </p:sp>
      <p:sp>
        <p:nvSpPr>
          <p:cNvPr id="5" name="Rectangle: Rounded Corners 4">
            <a:extLst>
              <a:ext uri="{FF2B5EF4-FFF2-40B4-BE49-F238E27FC236}">
                <a16:creationId xmlns:a16="http://schemas.microsoft.com/office/drawing/2014/main" id="{D3B41BF1-0187-4438-9C9D-EF493B903D04}"/>
              </a:ext>
            </a:extLst>
          </p:cNvPr>
          <p:cNvSpPr/>
          <p:nvPr/>
        </p:nvSpPr>
        <p:spPr>
          <a:xfrm>
            <a:off x="3147848" y="4072759"/>
            <a:ext cx="5896304" cy="127700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2800" b="1" dirty="0"/>
              <a:t>How does it </a:t>
            </a:r>
            <a:r>
              <a:rPr lang="en-GB" sz="2800" b="1"/>
              <a:t>compare to </a:t>
            </a:r>
            <a:r>
              <a:rPr lang="en-GB" sz="2800" b="1" dirty="0"/>
              <a:t>a Use Case?</a:t>
            </a:r>
            <a:endParaRPr lang="en-NL" sz="2800" b="1" dirty="0"/>
          </a:p>
        </p:txBody>
      </p:sp>
    </p:spTree>
    <p:extLst>
      <p:ext uri="{BB962C8B-B14F-4D97-AF65-F5344CB8AC3E}">
        <p14:creationId xmlns:p14="http://schemas.microsoft.com/office/powerpoint/2010/main" val="1403371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 name="Picture 108">
            <a:extLst>
              <a:ext uri="{FF2B5EF4-FFF2-40B4-BE49-F238E27FC236}">
                <a16:creationId xmlns:a16="http://schemas.microsoft.com/office/drawing/2014/main" id="{5231AFAD-A007-493D-BEF7-68FC5182573F}"/>
              </a:ext>
            </a:extLst>
          </p:cNvPr>
          <p:cNvPicPr>
            <a:picLocks noChangeAspect="1"/>
          </p:cNvPicPr>
          <p:nvPr/>
        </p:nvPicPr>
        <p:blipFill>
          <a:blip r:embed="rId3"/>
          <a:stretch>
            <a:fillRect/>
          </a:stretch>
        </p:blipFill>
        <p:spPr>
          <a:xfrm>
            <a:off x="235614" y="2117010"/>
            <a:ext cx="11720767" cy="3108928"/>
          </a:xfrm>
          <a:prstGeom prst="rect">
            <a:avLst/>
          </a:prstGeom>
        </p:spPr>
      </p:pic>
      <p:sp>
        <p:nvSpPr>
          <p:cNvPr id="2" name="Title 1">
            <a:extLst>
              <a:ext uri="{FF2B5EF4-FFF2-40B4-BE49-F238E27FC236}">
                <a16:creationId xmlns:a16="http://schemas.microsoft.com/office/drawing/2014/main" id="{938C2937-2BE4-4F1A-9BE1-33D488D67E71}"/>
              </a:ext>
            </a:extLst>
          </p:cNvPr>
          <p:cNvSpPr>
            <a:spLocks noGrp="1"/>
          </p:cNvSpPr>
          <p:nvPr>
            <p:ph type="title"/>
          </p:nvPr>
        </p:nvSpPr>
        <p:spPr/>
        <p:txBody>
          <a:bodyPr/>
          <a:lstStyle/>
          <a:p>
            <a:r>
              <a:rPr lang="en-GB" dirty="0"/>
              <a:t>Example: Processing an Order</a:t>
            </a:r>
            <a:endParaRPr lang="en-NL" dirty="0"/>
          </a:p>
        </p:txBody>
      </p:sp>
      <p:sp>
        <p:nvSpPr>
          <p:cNvPr id="3" name="Tijdelijke aanduiding voor inhoud 2">
            <a:extLst>
              <a:ext uri="{FF2B5EF4-FFF2-40B4-BE49-F238E27FC236}">
                <a16:creationId xmlns:a16="http://schemas.microsoft.com/office/drawing/2014/main" id="{C4F8128B-4E8B-4DF8-BF24-9549BF37BA79}"/>
              </a:ext>
            </a:extLst>
          </p:cNvPr>
          <p:cNvSpPr>
            <a:spLocks noGrp="1"/>
          </p:cNvSpPr>
          <p:nvPr>
            <p:ph idx="1"/>
          </p:nvPr>
        </p:nvSpPr>
        <p:spPr/>
        <p:txBody>
          <a:bodyPr/>
          <a:lstStyle/>
          <a:p>
            <a:endParaRPr lang="nl-NL"/>
          </a:p>
        </p:txBody>
      </p:sp>
      <p:sp>
        <p:nvSpPr>
          <p:cNvPr id="4" name="Slide Number Placeholder 3">
            <a:extLst>
              <a:ext uri="{FF2B5EF4-FFF2-40B4-BE49-F238E27FC236}">
                <a16:creationId xmlns:a16="http://schemas.microsoft.com/office/drawing/2014/main" id="{DAD93D54-3169-4196-9425-C34D9DE6FB82}"/>
              </a:ext>
            </a:extLst>
          </p:cNvPr>
          <p:cNvSpPr>
            <a:spLocks noGrp="1"/>
          </p:cNvSpPr>
          <p:nvPr>
            <p:ph type="sldNum" sz="quarter" idx="12"/>
          </p:nvPr>
        </p:nvSpPr>
        <p:spPr/>
        <p:txBody>
          <a:bodyPr/>
          <a:lstStyle/>
          <a:p>
            <a:fld id="{19244C71-A9AC-4836-8426-AB9C5ABE8C0C}" type="slidenum">
              <a:rPr lang="en-GB" smtClean="0"/>
              <a:pPr/>
              <a:t>5</a:t>
            </a:fld>
            <a:endParaRPr lang="en-GB" dirty="0"/>
          </a:p>
        </p:txBody>
      </p:sp>
      <p:sp>
        <p:nvSpPr>
          <p:cNvPr id="9" name="Speech Bubble: Rectangle with Corners Rounded 8">
            <a:extLst>
              <a:ext uri="{FF2B5EF4-FFF2-40B4-BE49-F238E27FC236}">
                <a16:creationId xmlns:a16="http://schemas.microsoft.com/office/drawing/2014/main" id="{81D83734-CF1D-4539-8C2D-2AE62974FA18}"/>
              </a:ext>
            </a:extLst>
          </p:cNvPr>
          <p:cNvSpPr/>
          <p:nvPr/>
        </p:nvSpPr>
        <p:spPr>
          <a:xfrm>
            <a:off x="2162799" y="1999987"/>
            <a:ext cx="1998590" cy="620684"/>
          </a:xfrm>
          <a:prstGeom prst="wedgeRoundRectCallout">
            <a:avLst>
              <a:gd name="adj1" fmla="val -88683"/>
              <a:gd name="adj2" fmla="val 16780"/>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Start node</a:t>
            </a:r>
            <a:endParaRPr lang="en-NL" dirty="0"/>
          </a:p>
        </p:txBody>
      </p:sp>
      <p:sp>
        <p:nvSpPr>
          <p:cNvPr id="10" name="Speech Bubble: Rectangle with Corners Rounded 9">
            <a:extLst>
              <a:ext uri="{FF2B5EF4-FFF2-40B4-BE49-F238E27FC236}">
                <a16:creationId xmlns:a16="http://schemas.microsoft.com/office/drawing/2014/main" id="{307E7590-E911-4EE5-8B89-BCBBE357D6CC}"/>
              </a:ext>
            </a:extLst>
          </p:cNvPr>
          <p:cNvSpPr/>
          <p:nvPr/>
        </p:nvSpPr>
        <p:spPr>
          <a:xfrm>
            <a:off x="8333073" y="4652550"/>
            <a:ext cx="1998590" cy="620684"/>
          </a:xfrm>
          <a:prstGeom prst="wedgeRoundRectCallout">
            <a:avLst>
              <a:gd name="adj1" fmla="val 73442"/>
              <a:gd name="adj2" fmla="val 6084"/>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End node</a:t>
            </a:r>
            <a:endParaRPr lang="en-NL" dirty="0"/>
          </a:p>
        </p:txBody>
      </p:sp>
      <p:sp>
        <p:nvSpPr>
          <p:cNvPr id="66" name="Speech Bubble: Rectangle with Corners Rounded 65">
            <a:extLst>
              <a:ext uri="{FF2B5EF4-FFF2-40B4-BE49-F238E27FC236}">
                <a16:creationId xmlns:a16="http://schemas.microsoft.com/office/drawing/2014/main" id="{99C980CB-5CB1-4156-953F-5D73E67C3656}"/>
              </a:ext>
            </a:extLst>
          </p:cNvPr>
          <p:cNvSpPr/>
          <p:nvPr/>
        </p:nvSpPr>
        <p:spPr>
          <a:xfrm>
            <a:off x="7463658" y="2247118"/>
            <a:ext cx="1998590" cy="620684"/>
          </a:xfrm>
          <a:prstGeom prst="wedgeRoundRectCallout">
            <a:avLst>
              <a:gd name="adj1" fmla="val -88480"/>
              <a:gd name="adj2" fmla="val 156465"/>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Decision node</a:t>
            </a:r>
            <a:endParaRPr lang="en-NL" dirty="0"/>
          </a:p>
        </p:txBody>
      </p:sp>
      <p:sp>
        <p:nvSpPr>
          <p:cNvPr id="67" name="Speech Bubble: Rectangle with Corners Rounded 66">
            <a:extLst>
              <a:ext uri="{FF2B5EF4-FFF2-40B4-BE49-F238E27FC236}">
                <a16:creationId xmlns:a16="http://schemas.microsoft.com/office/drawing/2014/main" id="{65F927E7-C9CD-4425-8BDD-391C2BD8AF47}"/>
              </a:ext>
            </a:extLst>
          </p:cNvPr>
          <p:cNvSpPr/>
          <p:nvPr/>
        </p:nvSpPr>
        <p:spPr>
          <a:xfrm>
            <a:off x="8838744" y="2341710"/>
            <a:ext cx="1998590" cy="620684"/>
          </a:xfrm>
          <a:prstGeom prst="wedgeRoundRectCallout">
            <a:avLst>
              <a:gd name="adj1" fmla="val -91312"/>
              <a:gd name="adj2" fmla="val 138701"/>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Merge node</a:t>
            </a:r>
            <a:endParaRPr lang="en-NL" dirty="0"/>
          </a:p>
        </p:txBody>
      </p:sp>
      <p:grpSp>
        <p:nvGrpSpPr>
          <p:cNvPr id="78" name="Group 77">
            <a:extLst>
              <a:ext uri="{FF2B5EF4-FFF2-40B4-BE49-F238E27FC236}">
                <a16:creationId xmlns:a16="http://schemas.microsoft.com/office/drawing/2014/main" id="{4BA5663C-4944-484F-B2FC-A221B4F7B129}"/>
              </a:ext>
            </a:extLst>
          </p:cNvPr>
          <p:cNvGrpSpPr/>
          <p:nvPr/>
        </p:nvGrpSpPr>
        <p:grpSpPr>
          <a:xfrm>
            <a:off x="6655050" y="3213338"/>
            <a:ext cx="3004554" cy="2992187"/>
            <a:chOff x="6377038" y="3221891"/>
            <a:chExt cx="3004554" cy="2992187"/>
          </a:xfrm>
          <a:solidFill>
            <a:srgbClr val="FCD8D8"/>
          </a:solidFill>
        </p:grpSpPr>
        <p:sp>
          <p:nvSpPr>
            <p:cNvPr id="68" name="Rectangle: Rounded Corners 67">
              <a:extLst>
                <a:ext uri="{FF2B5EF4-FFF2-40B4-BE49-F238E27FC236}">
                  <a16:creationId xmlns:a16="http://schemas.microsoft.com/office/drawing/2014/main" id="{B8A292B9-C7E7-433F-A7E0-1499BC904CA3}"/>
                </a:ext>
              </a:extLst>
            </p:cNvPr>
            <p:cNvSpPr/>
            <p:nvPr/>
          </p:nvSpPr>
          <p:spPr>
            <a:xfrm>
              <a:off x="7059570" y="5693147"/>
              <a:ext cx="2322022" cy="520931"/>
            </a:xfrm>
            <a:prstGeom prst="roundRect">
              <a:avLst/>
            </a:prstGeom>
            <a:grp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solidFill>
                    <a:schemeClr val="tx1"/>
                  </a:solidFill>
                </a:rPr>
                <a:t>Guards</a:t>
              </a:r>
              <a:endParaRPr lang="en-NL" dirty="0">
                <a:solidFill>
                  <a:schemeClr val="tx1"/>
                </a:solidFill>
              </a:endParaRPr>
            </a:p>
          </p:txBody>
        </p:sp>
        <p:cxnSp>
          <p:nvCxnSpPr>
            <p:cNvPr id="69" name="Straight Arrow Connector 68">
              <a:extLst>
                <a:ext uri="{FF2B5EF4-FFF2-40B4-BE49-F238E27FC236}">
                  <a16:creationId xmlns:a16="http://schemas.microsoft.com/office/drawing/2014/main" id="{A175509E-1EF5-4936-81CC-6D526BDD5F25}"/>
                </a:ext>
              </a:extLst>
            </p:cNvPr>
            <p:cNvCxnSpPr>
              <a:cxnSpLocks/>
              <a:stCxn id="68" idx="0"/>
            </p:cNvCxnSpPr>
            <p:nvPr/>
          </p:nvCxnSpPr>
          <p:spPr>
            <a:xfrm flipH="1" flipV="1">
              <a:off x="6377038" y="3221891"/>
              <a:ext cx="1843543" cy="2471256"/>
            </a:xfrm>
            <a:prstGeom prst="straightConnector1">
              <a:avLst/>
            </a:prstGeom>
            <a:grpFill/>
            <a:ln>
              <a:solidFill>
                <a:srgbClr val="C00000"/>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72" name="Straight Arrow Connector 71">
              <a:extLst>
                <a:ext uri="{FF2B5EF4-FFF2-40B4-BE49-F238E27FC236}">
                  <a16:creationId xmlns:a16="http://schemas.microsoft.com/office/drawing/2014/main" id="{5A854D01-82C2-467D-AF31-4AF56CE95ADB}"/>
                </a:ext>
              </a:extLst>
            </p:cNvPr>
            <p:cNvCxnSpPr>
              <a:cxnSpLocks/>
              <a:stCxn id="68" idx="0"/>
            </p:cNvCxnSpPr>
            <p:nvPr/>
          </p:nvCxnSpPr>
          <p:spPr>
            <a:xfrm flipH="1" flipV="1">
              <a:off x="6410204" y="4202020"/>
              <a:ext cx="1810377" cy="1491127"/>
            </a:xfrm>
            <a:prstGeom prst="straightConnector1">
              <a:avLst/>
            </a:prstGeom>
            <a:grpFill/>
            <a:ln>
              <a:solidFill>
                <a:srgbClr val="C00000"/>
              </a:solidFill>
              <a:prstDash val="dash"/>
              <a:tailEnd type="triangle"/>
            </a:ln>
          </p:spPr>
          <p:style>
            <a:lnRef idx="1">
              <a:schemeClr val="accent2"/>
            </a:lnRef>
            <a:fillRef idx="0">
              <a:schemeClr val="accent2"/>
            </a:fillRef>
            <a:effectRef idx="0">
              <a:schemeClr val="accent2"/>
            </a:effectRef>
            <a:fontRef idx="minor">
              <a:schemeClr val="tx1"/>
            </a:fontRef>
          </p:style>
        </p:cxnSp>
      </p:grpSp>
      <p:grpSp>
        <p:nvGrpSpPr>
          <p:cNvPr id="92" name="Group 91">
            <a:extLst>
              <a:ext uri="{FF2B5EF4-FFF2-40B4-BE49-F238E27FC236}">
                <a16:creationId xmlns:a16="http://schemas.microsoft.com/office/drawing/2014/main" id="{741B65FD-0116-441B-B637-D542D86CC713}"/>
              </a:ext>
            </a:extLst>
          </p:cNvPr>
          <p:cNvGrpSpPr/>
          <p:nvPr/>
        </p:nvGrpSpPr>
        <p:grpSpPr>
          <a:xfrm>
            <a:off x="1066800" y="2912542"/>
            <a:ext cx="9606364" cy="3301536"/>
            <a:chOff x="1066800" y="2912542"/>
            <a:chExt cx="9606364" cy="3301536"/>
          </a:xfrm>
        </p:grpSpPr>
        <p:grpSp>
          <p:nvGrpSpPr>
            <p:cNvPr id="76" name="Group 75">
              <a:extLst>
                <a:ext uri="{FF2B5EF4-FFF2-40B4-BE49-F238E27FC236}">
                  <a16:creationId xmlns:a16="http://schemas.microsoft.com/office/drawing/2014/main" id="{1A20EF49-684F-4589-9B5C-6C530A71C4F0}"/>
                </a:ext>
              </a:extLst>
            </p:cNvPr>
            <p:cNvGrpSpPr/>
            <p:nvPr/>
          </p:nvGrpSpPr>
          <p:grpSpPr>
            <a:xfrm>
              <a:off x="1066800" y="2912542"/>
              <a:ext cx="9606364" cy="3301536"/>
              <a:chOff x="1066800" y="2912542"/>
              <a:chExt cx="9606364" cy="3301536"/>
            </a:xfrm>
          </p:grpSpPr>
          <p:sp>
            <p:nvSpPr>
              <p:cNvPr id="45" name="Rectangle: Rounded Corners 44">
                <a:extLst>
                  <a:ext uri="{FF2B5EF4-FFF2-40B4-BE49-F238E27FC236}">
                    <a16:creationId xmlns:a16="http://schemas.microsoft.com/office/drawing/2014/main" id="{93598A2C-3BF7-4F96-8A5A-7F76CA381486}"/>
                  </a:ext>
                </a:extLst>
              </p:cNvPr>
              <p:cNvSpPr/>
              <p:nvPr/>
            </p:nvSpPr>
            <p:spPr>
              <a:xfrm>
                <a:off x="1570569" y="5693147"/>
                <a:ext cx="2322022" cy="52093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Activity nodes</a:t>
                </a:r>
                <a:endParaRPr lang="en-NL" dirty="0"/>
              </a:p>
            </p:txBody>
          </p:sp>
          <p:cxnSp>
            <p:nvCxnSpPr>
              <p:cNvPr id="46" name="Straight Arrow Connector 45">
                <a:extLst>
                  <a:ext uri="{FF2B5EF4-FFF2-40B4-BE49-F238E27FC236}">
                    <a16:creationId xmlns:a16="http://schemas.microsoft.com/office/drawing/2014/main" id="{FC508D6D-47E1-40E5-B61F-9E639D9B1D8C}"/>
                  </a:ext>
                </a:extLst>
              </p:cNvPr>
              <p:cNvCxnSpPr>
                <a:cxnSpLocks/>
                <a:stCxn id="45" idx="0"/>
              </p:cNvCxnSpPr>
              <p:nvPr/>
            </p:nvCxnSpPr>
            <p:spPr>
              <a:xfrm flipH="1" flipV="1">
                <a:off x="1066800" y="3983421"/>
                <a:ext cx="1664780" cy="1709726"/>
              </a:xfrm>
              <a:prstGeom prst="straightConnector1">
                <a:avLst/>
              </a:prstGeom>
              <a:ln>
                <a:prstDash val="dash"/>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EDFD24DD-AF4F-4707-B780-EF14BC139D15}"/>
                  </a:ext>
                </a:extLst>
              </p:cNvPr>
              <p:cNvCxnSpPr>
                <a:cxnSpLocks/>
                <a:stCxn id="45" idx="0"/>
              </p:cNvCxnSpPr>
              <p:nvPr/>
            </p:nvCxnSpPr>
            <p:spPr>
              <a:xfrm flipV="1">
                <a:off x="2731580" y="3899338"/>
                <a:ext cx="1497290" cy="1793809"/>
              </a:xfrm>
              <a:prstGeom prst="straightConnector1">
                <a:avLst/>
              </a:prstGeom>
              <a:ln>
                <a:prstDash val="dash"/>
                <a:tailEnd type="triangle"/>
              </a:ln>
            </p:spPr>
            <p:style>
              <a:lnRef idx="1">
                <a:schemeClr val="accent2"/>
              </a:lnRef>
              <a:fillRef idx="0">
                <a:schemeClr val="accent2"/>
              </a:fillRef>
              <a:effectRef idx="0">
                <a:schemeClr val="accent2"/>
              </a:effectRef>
              <a:fontRef idx="minor">
                <a:schemeClr val="tx1"/>
              </a:fontRef>
            </p:style>
          </p:cxnSp>
          <p:cxnSp>
            <p:nvCxnSpPr>
              <p:cNvPr id="54" name="Straight Arrow Connector 53">
                <a:extLst>
                  <a:ext uri="{FF2B5EF4-FFF2-40B4-BE49-F238E27FC236}">
                    <a16:creationId xmlns:a16="http://schemas.microsoft.com/office/drawing/2014/main" id="{FB21F3CB-50DF-4A20-B707-9BA4093E9C25}"/>
                  </a:ext>
                </a:extLst>
              </p:cNvPr>
              <p:cNvCxnSpPr>
                <a:cxnSpLocks/>
                <a:stCxn id="45" idx="0"/>
              </p:cNvCxnSpPr>
              <p:nvPr/>
            </p:nvCxnSpPr>
            <p:spPr>
              <a:xfrm flipV="1">
                <a:off x="2731580" y="2912542"/>
                <a:ext cx="3152584" cy="2780605"/>
              </a:xfrm>
              <a:prstGeom prst="straightConnector1">
                <a:avLst/>
              </a:prstGeom>
              <a:ln>
                <a:prstDash val="dash"/>
                <a:tailEnd type="triangle"/>
              </a:ln>
            </p:spPr>
            <p:style>
              <a:lnRef idx="1">
                <a:schemeClr val="accent2"/>
              </a:lnRef>
              <a:fillRef idx="0">
                <a:schemeClr val="accent2"/>
              </a:fillRef>
              <a:effectRef idx="0">
                <a:schemeClr val="accent2"/>
              </a:effectRef>
              <a:fontRef idx="minor">
                <a:schemeClr val="tx1"/>
              </a:fontRef>
            </p:style>
          </p:cxnSp>
          <p:cxnSp>
            <p:nvCxnSpPr>
              <p:cNvPr id="56" name="Straight Arrow Connector 55">
                <a:extLst>
                  <a:ext uri="{FF2B5EF4-FFF2-40B4-BE49-F238E27FC236}">
                    <a16:creationId xmlns:a16="http://schemas.microsoft.com/office/drawing/2014/main" id="{AF6C3E8F-0003-4043-8A32-1DCCBA2D349E}"/>
                  </a:ext>
                </a:extLst>
              </p:cNvPr>
              <p:cNvCxnSpPr>
                <a:cxnSpLocks/>
                <a:stCxn id="45" idx="0"/>
              </p:cNvCxnSpPr>
              <p:nvPr/>
            </p:nvCxnSpPr>
            <p:spPr>
              <a:xfrm flipV="1">
                <a:off x="2731580" y="4753866"/>
                <a:ext cx="2825791" cy="939281"/>
              </a:xfrm>
              <a:prstGeom prst="straightConnector1">
                <a:avLst/>
              </a:prstGeom>
              <a:ln>
                <a:prstDash val="dash"/>
                <a:tailEnd type="triangle"/>
              </a:ln>
            </p:spPr>
            <p:style>
              <a:lnRef idx="1">
                <a:schemeClr val="accent2"/>
              </a:lnRef>
              <a:fillRef idx="0">
                <a:schemeClr val="accent2"/>
              </a:fillRef>
              <a:effectRef idx="0">
                <a:schemeClr val="accent2"/>
              </a:effectRef>
              <a:fontRef idx="minor">
                <a:schemeClr val="tx1"/>
              </a:fontRef>
            </p:style>
          </p:cxnSp>
          <p:cxnSp>
            <p:nvCxnSpPr>
              <p:cNvPr id="58" name="Straight Arrow Connector 57">
                <a:extLst>
                  <a:ext uri="{FF2B5EF4-FFF2-40B4-BE49-F238E27FC236}">
                    <a16:creationId xmlns:a16="http://schemas.microsoft.com/office/drawing/2014/main" id="{5BF19203-84A7-4229-A7A3-B5EE21BF83BA}"/>
                  </a:ext>
                </a:extLst>
              </p:cNvPr>
              <p:cNvCxnSpPr>
                <a:cxnSpLocks/>
                <a:stCxn id="45" idx="0"/>
              </p:cNvCxnSpPr>
              <p:nvPr/>
            </p:nvCxnSpPr>
            <p:spPr>
              <a:xfrm flipV="1">
                <a:off x="2731580" y="3899338"/>
                <a:ext cx="5928944" cy="1793809"/>
              </a:xfrm>
              <a:prstGeom prst="straightConnector1">
                <a:avLst/>
              </a:prstGeom>
              <a:ln>
                <a:prstDash val="dash"/>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a:extLst>
                  <a:ext uri="{FF2B5EF4-FFF2-40B4-BE49-F238E27FC236}">
                    <a16:creationId xmlns:a16="http://schemas.microsoft.com/office/drawing/2014/main" id="{AD86273F-BDE9-4ECA-9ACF-B22B9C726209}"/>
                  </a:ext>
                </a:extLst>
              </p:cNvPr>
              <p:cNvCxnSpPr>
                <a:cxnSpLocks/>
                <a:stCxn id="45" idx="0"/>
              </p:cNvCxnSpPr>
              <p:nvPr/>
            </p:nvCxnSpPr>
            <p:spPr>
              <a:xfrm flipV="1">
                <a:off x="2731580" y="3990199"/>
                <a:ext cx="7941584" cy="1702948"/>
              </a:xfrm>
              <a:prstGeom prst="straightConnector1">
                <a:avLst/>
              </a:prstGeom>
              <a:ln>
                <a:prstDash val="dash"/>
                <a:tailEnd type="triangle"/>
              </a:ln>
            </p:spPr>
            <p:style>
              <a:lnRef idx="1">
                <a:schemeClr val="accent2"/>
              </a:lnRef>
              <a:fillRef idx="0">
                <a:schemeClr val="accent2"/>
              </a:fillRef>
              <a:effectRef idx="0">
                <a:schemeClr val="accent2"/>
              </a:effectRef>
              <a:fontRef idx="minor">
                <a:schemeClr val="tx1"/>
              </a:fontRef>
            </p:style>
          </p:cxnSp>
        </p:grpSp>
        <p:cxnSp>
          <p:nvCxnSpPr>
            <p:cNvPr id="84" name="Straight Arrow Connector 83">
              <a:extLst>
                <a:ext uri="{FF2B5EF4-FFF2-40B4-BE49-F238E27FC236}">
                  <a16:creationId xmlns:a16="http://schemas.microsoft.com/office/drawing/2014/main" id="{ECFA353F-75EE-4C92-9117-496569098C39}"/>
                </a:ext>
              </a:extLst>
            </p:cNvPr>
            <p:cNvCxnSpPr>
              <a:cxnSpLocks/>
              <a:stCxn id="45" idx="0"/>
            </p:cNvCxnSpPr>
            <p:nvPr/>
          </p:nvCxnSpPr>
          <p:spPr>
            <a:xfrm flipV="1">
              <a:off x="2731580" y="3936125"/>
              <a:ext cx="152400" cy="1757022"/>
            </a:xfrm>
            <a:prstGeom prst="straightConnector1">
              <a:avLst/>
            </a:prstGeom>
            <a:ln>
              <a:prstDash val="dash"/>
              <a:tailEnd type="triangle"/>
            </a:ln>
          </p:spPr>
          <p:style>
            <a:lnRef idx="1">
              <a:schemeClr val="accent2"/>
            </a:lnRef>
            <a:fillRef idx="0">
              <a:schemeClr val="accent2"/>
            </a:fillRef>
            <a:effectRef idx="0">
              <a:schemeClr val="accent2"/>
            </a:effectRef>
            <a:fontRef idx="minor">
              <a:schemeClr val="tx1"/>
            </a:fontRef>
          </p:style>
        </p:cxnSp>
      </p:grpSp>
      <p:grpSp>
        <p:nvGrpSpPr>
          <p:cNvPr id="112" name="Group 111">
            <a:extLst>
              <a:ext uri="{FF2B5EF4-FFF2-40B4-BE49-F238E27FC236}">
                <a16:creationId xmlns:a16="http://schemas.microsoft.com/office/drawing/2014/main" id="{CF7631CC-1B46-4E8D-8108-F4204DFCD5EF}"/>
              </a:ext>
            </a:extLst>
          </p:cNvPr>
          <p:cNvGrpSpPr/>
          <p:nvPr/>
        </p:nvGrpSpPr>
        <p:grpSpPr>
          <a:xfrm>
            <a:off x="1318321" y="2698865"/>
            <a:ext cx="9720981" cy="3510136"/>
            <a:chOff x="1318321" y="2698865"/>
            <a:chExt cx="9720981" cy="3510136"/>
          </a:xfrm>
        </p:grpSpPr>
        <p:grpSp>
          <p:nvGrpSpPr>
            <p:cNvPr id="79" name="Group 78">
              <a:extLst>
                <a:ext uri="{FF2B5EF4-FFF2-40B4-BE49-F238E27FC236}">
                  <a16:creationId xmlns:a16="http://schemas.microsoft.com/office/drawing/2014/main" id="{7B923087-E22C-4477-A67C-6C4F7DF78F14}"/>
                </a:ext>
              </a:extLst>
            </p:cNvPr>
            <p:cNvGrpSpPr/>
            <p:nvPr/>
          </p:nvGrpSpPr>
          <p:grpSpPr>
            <a:xfrm>
              <a:off x="1318321" y="2698865"/>
              <a:ext cx="9720981" cy="3510136"/>
              <a:chOff x="1237817" y="2703943"/>
              <a:chExt cx="9720981" cy="3510136"/>
            </a:xfrm>
          </p:grpSpPr>
          <p:cxnSp>
            <p:nvCxnSpPr>
              <p:cNvPr id="29" name="Straight Arrow Connector 28">
                <a:extLst>
                  <a:ext uri="{FF2B5EF4-FFF2-40B4-BE49-F238E27FC236}">
                    <a16:creationId xmlns:a16="http://schemas.microsoft.com/office/drawing/2014/main" id="{F74C5D77-919B-428E-A062-3B232CCF6F0D}"/>
                  </a:ext>
                </a:extLst>
              </p:cNvPr>
              <p:cNvCxnSpPr>
                <a:cxnSpLocks/>
                <a:stCxn id="13" idx="0"/>
              </p:cNvCxnSpPr>
              <p:nvPr/>
            </p:nvCxnSpPr>
            <p:spPr>
              <a:xfrm flipV="1">
                <a:off x="5429358" y="4657628"/>
                <a:ext cx="1953796" cy="1035520"/>
              </a:xfrm>
              <a:prstGeom prst="straightConnector1">
                <a:avLst/>
              </a:prstGeom>
              <a:ln>
                <a:solidFill>
                  <a:schemeClr val="accent3">
                    <a:lumMod val="50000"/>
                  </a:schemeClr>
                </a:solidFill>
                <a:prstDash val="dash"/>
                <a:tailEnd type="triangle"/>
              </a:ln>
            </p:spPr>
            <p:style>
              <a:lnRef idx="1">
                <a:schemeClr val="accent2"/>
              </a:lnRef>
              <a:fillRef idx="0">
                <a:schemeClr val="accent2"/>
              </a:fillRef>
              <a:effectRef idx="0">
                <a:schemeClr val="accent2"/>
              </a:effectRef>
              <a:fontRef idx="minor">
                <a:schemeClr val="tx1"/>
              </a:fontRef>
            </p:style>
          </p:cxnSp>
          <p:grpSp>
            <p:nvGrpSpPr>
              <p:cNvPr id="77" name="Group 76">
                <a:extLst>
                  <a:ext uri="{FF2B5EF4-FFF2-40B4-BE49-F238E27FC236}">
                    <a16:creationId xmlns:a16="http://schemas.microsoft.com/office/drawing/2014/main" id="{85E19915-04DD-4D7F-B3CD-4BFC2E08FEC1}"/>
                  </a:ext>
                </a:extLst>
              </p:cNvPr>
              <p:cNvGrpSpPr/>
              <p:nvPr/>
            </p:nvGrpSpPr>
            <p:grpSpPr>
              <a:xfrm>
                <a:off x="1237817" y="2703943"/>
                <a:ext cx="9720981" cy="3510136"/>
                <a:chOff x="1237817" y="2703943"/>
                <a:chExt cx="9720981" cy="3510136"/>
              </a:xfrm>
              <a:solidFill>
                <a:schemeClr val="accent3"/>
              </a:solidFill>
            </p:grpSpPr>
            <p:sp>
              <p:nvSpPr>
                <p:cNvPr id="13" name="Rectangle: Rounded Corners 12">
                  <a:extLst>
                    <a:ext uri="{FF2B5EF4-FFF2-40B4-BE49-F238E27FC236}">
                      <a16:creationId xmlns:a16="http://schemas.microsoft.com/office/drawing/2014/main" id="{4B2DFFC6-6EE5-4A0B-9B79-94AA47AAAFA2}"/>
                    </a:ext>
                  </a:extLst>
                </p:cNvPr>
                <p:cNvSpPr/>
                <p:nvPr/>
              </p:nvSpPr>
              <p:spPr>
                <a:xfrm>
                  <a:off x="4268347" y="5693148"/>
                  <a:ext cx="2322022" cy="520931"/>
                </a:xfrm>
                <a:prstGeom prst="roundRect">
                  <a:avLst/>
                </a:prstGeom>
                <a:grpFill/>
                <a:ln>
                  <a:solidFill>
                    <a:schemeClr val="accent3">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Directed edges</a:t>
                  </a:r>
                  <a:endParaRPr lang="en-NL" dirty="0"/>
                </a:p>
              </p:txBody>
            </p:sp>
            <p:cxnSp>
              <p:nvCxnSpPr>
                <p:cNvPr id="15" name="Straight Arrow Connector 14">
                  <a:extLst>
                    <a:ext uri="{FF2B5EF4-FFF2-40B4-BE49-F238E27FC236}">
                      <a16:creationId xmlns:a16="http://schemas.microsoft.com/office/drawing/2014/main" id="{BD91B1D3-D6B9-4F8C-AFBF-72317A2A7A14}"/>
                    </a:ext>
                  </a:extLst>
                </p:cNvPr>
                <p:cNvCxnSpPr>
                  <a:cxnSpLocks/>
                  <a:stCxn id="13" idx="0"/>
                </p:cNvCxnSpPr>
                <p:nvPr/>
              </p:nvCxnSpPr>
              <p:spPr>
                <a:xfrm flipH="1" flipV="1">
                  <a:off x="1237817" y="2912543"/>
                  <a:ext cx="4191541" cy="2780605"/>
                </a:xfrm>
                <a:prstGeom prst="straightConnector1">
                  <a:avLst/>
                </a:prstGeom>
                <a:grpFill/>
                <a:ln>
                  <a:solidFill>
                    <a:schemeClr val="accent3">
                      <a:lumMod val="50000"/>
                    </a:schemeClr>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CE49F626-663F-4746-A523-EF516FE6DE30}"/>
                    </a:ext>
                  </a:extLst>
                </p:cNvPr>
                <p:cNvCxnSpPr>
                  <a:cxnSpLocks/>
                  <a:stCxn id="13" idx="0"/>
                </p:cNvCxnSpPr>
                <p:nvPr/>
              </p:nvCxnSpPr>
              <p:spPr>
                <a:xfrm flipH="1" flipV="1">
                  <a:off x="1864367" y="3676552"/>
                  <a:ext cx="3564991" cy="2016596"/>
                </a:xfrm>
                <a:prstGeom prst="straightConnector1">
                  <a:avLst/>
                </a:prstGeom>
                <a:grpFill/>
                <a:ln>
                  <a:solidFill>
                    <a:schemeClr val="accent3">
                      <a:lumMod val="50000"/>
                    </a:schemeClr>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B45032E8-5B13-43DC-B76D-28725549F777}"/>
                    </a:ext>
                  </a:extLst>
                </p:cNvPr>
                <p:cNvCxnSpPr>
                  <a:cxnSpLocks/>
                  <a:stCxn id="13" idx="0"/>
                </p:cNvCxnSpPr>
                <p:nvPr/>
              </p:nvCxnSpPr>
              <p:spPr>
                <a:xfrm flipV="1">
                  <a:off x="5429358" y="3649740"/>
                  <a:ext cx="503011" cy="2043408"/>
                </a:xfrm>
                <a:prstGeom prst="straightConnector1">
                  <a:avLst/>
                </a:prstGeom>
                <a:grpFill/>
                <a:ln>
                  <a:solidFill>
                    <a:schemeClr val="accent3">
                      <a:lumMod val="50000"/>
                    </a:schemeClr>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BB29983F-00EF-4C33-9E73-22BBFF238C2C}"/>
                    </a:ext>
                  </a:extLst>
                </p:cNvPr>
                <p:cNvCxnSpPr>
                  <a:cxnSpLocks/>
                  <a:stCxn id="13" idx="0"/>
                </p:cNvCxnSpPr>
                <p:nvPr/>
              </p:nvCxnSpPr>
              <p:spPr>
                <a:xfrm flipV="1">
                  <a:off x="5429358" y="3941203"/>
                  <a:ext cx="868771" cy="1751945"/>
                </a:xfrm>
                <a:prstGeom prst="straightConnector1">
                  <a:avLst/>
                </a:prstGeom>
                <a:grpFill/>
                <a:ln>
                  <a:solidFill>
                    <a:schemeClr val="accent3">
                      <a:lumMod val="50000"/>
                    </a:schemeClr>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F7A19DBF-6650-4670-80B5-A60AE41F00D3}"/>
                    </a:ext>
                  </a:extLst>
                </p:cNvPr>
                <p:cNvCxnSpPr>
                  <a:cxnSpLocks/>
                  <a:stCxn id="13" idx="0"/>
                </p:cNvCxnSpPr>
                <p:nvPr/>
              </p:nvCxnSpPr>
              <p:spPr>
                <a:xfrm flipV="1">
                  <a:off x="5429358" y="2703943"/>
                  <a:ext cx="1877382" cy="2989205"/>
                </a:xfrm>
                <a:prstGeom prst="straightConnector1">
                  <a:avLst/>
                </a:prstGeom>
                <a:grpFill/>
                <a:ln>
                  <a:solidFill>
                    <a:schemeClr val="accent3">
                      <a:lumMod val="50000"/>
                    </a:schemeClr>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5C94352C-88BA-42CE-B0EB-C39B0D0DE2FB}"/>
                    </a:ext>
                  </a:extLst>
                </p:cNvPr>
                <p:cNvCxnSpPr>
                  <a:cxnSpLocks/>
                  <a:stCxn id="13" idx="0"/>
                </p:cNvCxnSpPr>
                <p:nvPr/>
              </p:nvCxnSpPr>
              <p:spPr>
                <a:xfrm flipV="1">
                  <a:off x="5429358" y="3218416"/>
                  <a:ext cx="797976" cy="2474732"/>
                </a:xfrm>
                <a:prstGeom prst="straightConnector1">
                  <a:avLst/>
                </a:prstGeom>
                <a:grpFill/>
                <a:ln>
                  <a:solidFill>
                    <a:schemeClr val="accent3">
                      <a:lumMod val="50000"/>
                    </a:schemeClr>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B0550AD3-7034-4582-999E-FE01FBA7B685}"/>
                    </a:ext>
                  </a:extLst>
                </p:cNvPr>
                <p:cNvCxnSpPr>
                  <a:cxnSpLocks/>
                  <a:stCxn id="13" idx="0"/>
                </p:cNvCxnSpPr>
                <p:nvPr/>
              </p:nvCxnSpPr>
              <p:spPr>
                <a:xfrm flipV="1">
                  <a:off x="5429358" y="3734722"/>
                  <a:ext cx="2736363" cy="1958426"/>
                </a:xfrm>
                <a:prstGeom prst="straightConnector1">
                  <a:avLst/>
                </a:prstGeom>
                <a:grpFill/>
                <a:ln>
                  <a:solidFill>
                    <a:schemeClr val="accent3">
                      <a:lumMod val="50000"/>
                    </a:schemeClr>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76C76224-0F11-442B-8D2B-9A582E8415CE}"/>
                    </a:ext>
                  </a:extLst>
                </p:cNvPr>
                <p:cNvCxnSpPr>
                  <a:cxnSpLocks/>
                  <a:stCxn id="13" idx="0"/>
                </p:cNvCxnSpPr>
                <p:nvPr/>
              </p:nvCxnSpPr>
              <p:spPr>
                <a:xfrm flipV="1">
                  <a:off x="5429358" y="3676552"/>
                  <a:ext cx="4648291" cy="2016596"/>
                </a:xfrm>
                <a:prstGeom prst="straightConnector1">
                  <a:avLst/>
                </a:prstGeom>
                <a:grpFill/>
                <a:ln>
                  <a:solidFill>
                    <a:schemeClr val="accent3">
                      <a:lumMod val="50000"/>
                    </a:schemeClr>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a:extLst>
                    <a:ext uri="{FF2B5EF4-FFF2-40B4-BE49-F238E27FC236}">
                      <a16:creationId xmlns:a16="http://schemas.microsoft.com/office/drawing/2014/main" id="{1FF44124-5993-4B04-8967-00709548C5F4}"/>
                    </a:ext>
                  </a:extLst>
                </p:cNvPr>
                <p:cNvCxnSpPr>
                  <a:cxnSpLocks/>
                  <a:stCxn id="13" idx="0"/>
                </p:cNvCxnSpPr>
                <p:nvPr/>
              </p:nvCxnSpPr>
              <p:spPr>
                <a:xfrm flipV="1">
                  <a:off x="5429358" y="4277820"/>
                  <a:ext cx="5529440" cy="1415328"/>
                </a:xfrm>
                <a:prstGeom prst="straightConnector1">
                  <a:avLst/>
                </a:prstGeom>
                <a:grpFill/>
                <a:ln>
                  <a:solidFill>
                    <a:schemeClr val="accent3">
                      <a:lumMod val="50000"/>
                    </a:schemeClr>
                  </a:solidFill>
                  <a:prstDash val="dash"/>
                  <a:tailEnd type="triangle"/>
                </a:ln>
              </p:spPr>
              <p:style>
                <a:lnRef idx="1">
                  <a:schemeClr val="accent2"/>
                </a:lnRef>
                <a:fillRef idx="0">
                  <a:schemeClr val="accent2"/>
                </a:fillRef>
                <a:effectRef idx="0">
                  <a:schemeClr val="accent2"/>
                </a:effectRef>
                <a:fontRef idx="minor">
                  <a:schemeClr val="tx1"/>
                </a:fontRef>
              </p:style>
            </p:cxnSp>
          </p:grpSp>
        </p:grpSp>
        <p:cxnSp>
          <p:nvCxnSpPr>
            <p:cNvPr id="95" name="Straight Arrow Connector 94">
              <a:extLst>
                <a:ext uri="{FF2B5EF4-FFF2-40B4-BE49-F238E27FC236}">
                  <a16:creationId xmlns:a16="http://schemas.microsoft.com/office/drawing/2014/main" id="{92848DFD-5ED0-4722-943F-17E88D08EC4D}"/>
                </a:ext>
              </a:extLst>
            </p:cNvPr>
            <p:cNvCxnSpPr>
              <a:cxnSpLocks/>
              <a:stCxn id="13" idx="0"/>
            </p:cNvCxnSpPr>
            <p:nvPr/>
          </p:nvCxnSpPr>
          <p:spPr>
            <a:xfrm flipH="1" flipV="1">
              <a:off x="3990718" y="3644662"/>
              <a:ext cx="1519144" cy="2043408"/>
            </a:xfrm>
            <a:prstGeom prst="straightConnector1">
              <a:avLst/>
            </a:prstGeom>
            <a:solidFill>
              <a:schemeClr val="accent3"/>
            </a:solidFill>
            <a:ln>
              <a:solidFill>
                <a:schemeClr val="accent3">
                  <a:lumMod val="50000"/>
                </a:schemeClr>
              </a:solidFill>
              <a:prstDash val="dash"/>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22301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2"/>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9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6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66" grpId="0" animBg="1"/>
      <p:bldP spid="66" grpId="1" animBg="1"/>
      <p:bldP spid="6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2937-2BE4-4F1A-9BE1-33D488D67E71}"/>
              </a:ext>
            </a:extLst>
          </p:cNvPr>
          <p:cNvSpPr>
            <a:spLocks noGrp="1"/>
          </p:cNvSpPr>
          <p:nvPr>
            <p:ph type="title"/>
          </p:nvPr>
        </p:nvSpPr>
        <p:spPr/>
        <p:txBody>
          <a:bodyPr/>
          <a:lstStyle/>
          <a:p>
            <a:r>
              <a:rPr lang="en-GB" dirty="0"/>
              <a:t>Example: Processing an Order - Sequential</a:t>
            </a:r>
            <a:endParaRPr lang="en-NL" dirty="0"/>
          </a:p>
        </p:txBody>
      </p:sp>
      <p:sp>
        <p:nvSpPr>
          <p:cNvPr id="5" name="Tijdelijke aanduiding voor inhoud 4">
            <a:extLst>
              <a:ext uri="{FF2B5EF4-FFF2-40B4-BE49-F238E27FC236}">
                <a16:creationId xmlns:a16="http://schemas.microsoft.com/office/drawing/2014/main" id="{BF9B2AC4-CABE-4043-AC9F-19F4F4E43C61}"/>
              </a:ext>
            </a:extLst>
          </p:cNvPr>
          <p:cNvSpPr>
            <a:spLocks noGrp="1"/>
          </p:cNvSpPr>
          <p:nvPr>
            <p:ph idx="1"/>
          </p:nvPr>
        </p:nvSpPr>
        <p:spPr/>
        <p:txBody>
          <a:bodyPr/>
          <a:lstStyle/>
          <a:p>
            <a:endParaRPr lang="nl-NL"/>
          </a:p>
        </p:txBody>
      </p:sp>
      <p:sp>
        <p:nvSpPr>
          <p:cNvPr id="4" name="Slide Number Placeholder 3">
            <a:extLst>
              <a:ext uri="{FF2B5EF4-FFF2-40B4-BE49-F238E27FC236}">
                <a16:creationId xmlns:a16="http://schemas.microsoft.com/office/drawing/2014/main" id="{DAD93D54-3169-4196-9425-C34D9DE6FB82}"/>
              </a:ext>
            </a:extLst>
          </p:cNvPr>
          <p:cNvSpPr>
            <a:spLocks noGrp="1"/>
          </p:cNvSpPr>
          <p:nvPr>
            <p:ph type="sldNum" sz="quarter" idx="12"/>
          </p:nvPr>
        </p:nvSpPr>
        <p:spPr/>
        <p:txBody>
          <a:bodyPr/>
          <a:lstStyle/>
          <a:p>
            <a:fld id="{19244C71-A9AC-4836-8426-AB9C5ABE8C0C}" type="slidenum">
              <a:rPr lang="en-GB" smtClean="0"/>
              <a:pPr/>
              <a:t>6</a:t>
            </a:fld>
            <a:endParaRPr lang="en-GB" dirty="0"/>
          </a:p>
        </p:txBody>
      </p:sp>
      <p:pic>
        <p:nvPicPr>
          <p:cNvPr id="38" name="Picture 37">
            <a:extLst>
              <a:ext uri="{FF2B5EF4-FFF2-40B4-BE49-F238E27FC236}">
                <a16:creationId xmlns:a16="http://schemas.microsoft.com/office/drawing/2014/main" id="{8E12F4B0-30CC-4FF2-8EA3-2A065D67979E}"/>
              </a:ext>
            </a:extLst>
          </p:cNvPr>
          <p:cNvPicPr>
            <a:picLocks noChangeAspect="1"/>
          </p:cNvPicPr>
          <p:nvPr/>
        </p:nvPicPr>
        <p:blipFill>
          <a:blip r:embed="rId3"/>
          <a:stretch>
            <a:fillRect/>
          </a:stretch>
        </p:blipFill>
        <p:spPr>
          <a:xfrm>
            <a:off x="235614" y="2117010"/>
            <a:ext cx="11720767" cy="3108928"/>
          </a:xfrm>
          <a:prstGeom prst="rect">
            <a:avLst/>
          </a:prstGeom>
        </p:spPr>
      </p:pic>
      <p:sp>
        <p:nvSpPr>
          <p:cNvPr id="7" name="Rectangle 6">
            <a:extLst>
              <a:ext uri="{FF2B5EF4-FFF2-40B4-BE49-F238E27FC236}">
                <a16:creationId xmlns:a16="http://schemas.microsoft.com/office/drawing/2014/main" id="{BF8E0D4A-F21E-4DFD-9157-1165991E1535}"/>
              </a:ext>
            </a:extLst>
          </p:cNvPr>
          <p:cNvSpPr/>
          <p:nvPr/>
        </p:nvSpPr>
        <p:spPr>
          <a:xfrm>
            <a:off x="1996966" y="3069021"/>
            <a:ext cx="3930868" cy="977462"/>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 name="Thought Bubble: Cloud 2">
            <a:extLst>
              <a:ext uri="{FF2B5EF4-FFF2-40B4-BE49-F238E27FC236}">
                <a16:creationId xmlns:a16="http://schemas.microsoft.com/office/drawing/2014/main" id="{3088D159-52C0-47F8-A279-4CEC95933EF9}"/>
              </a:ext>
            </a:extLst>
          </p:cNvPr>
          <p:cNvSpPr/>
          <p:nvPr/>
        </p:nvSpPr>
        <p:spPr>
          <a:xfrm>
            <a:off x="1093076" y="4435367"/>
            <a:ext cx="3578772" cy="1650124"/>
          </a:xfrm>
          <a:prstGeom prst="cloudCallout">
            <a:avLst>
              <a:gd name="adj1" fmla="val 16612"/>
              <a:gd name="adj2" fmla="val -693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Let us assume that for these two activities it does not really matter which is done first</a:t>
            </a:r>
            <a:endParaRPr lang="en-NL" dirty="0"/>
          </a:p>
        </p:txBody>
      </p:sp>
    </p:spTree>
    <p:extLst>
      <p:ext uri="{BB962C8B-B14F-4D97-AF65-F5344CB8AC3E}">
        <p14:creationId xmlns:p14="http://schemas.microsoft.com/office/powerpoint/2010/main" val="389015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2937-2BE4-4F1A-9BE1-33D488D67E71}"/>
              </a:ext>
            </a:extLst>
          </p:cNvPr>
          <p:cNvSpPr>
            <a:spLocks noGrp="1"/>
          </p:cNvSpPr>
          <p:nvPr>
            <p:ph type="title"/>
          </p:nvPr>
        </p:nvSpPr>
        <p:spPr/>
        <p:txBody>
          <a:bodyPr/>
          <a:lstStyle/>
          <a:p>
            <a:r>
              <a:rPr lang="en-GB" dirty="0"/>
              <a:t>Example: Processing an Order - Parallel </a:t>
            </a:r>
            <a:endParaRPr lang="en-NL" dirty="0"/>
          </a:p>
        </p:txBody>
      </p:sp>
      <p:sp>
        <p:nvSpPr>
          <p:cNvPr id="3" name="Tijdelijke aanduiding voor inhoud 2">
            <a:extLst>
              <a:ext uri="{FF2B5EF4-FFF2-40B4-BE49-F238E27FC236}">
                <a16:creationId xmlns:a16="http://schemas.microsoft.com/office/drawing/2014/main" id="{BAC29216-F7E4-4B82-9F40-A7F9AA33B720}"/>
              </a:ext>
            </a:extLst>
          </p:cNvPr>
          <p:cNvSpPr>
            <a:spLocks noGrp="1"/>
          </p:cNvSpPr>
          <p:nvPr>
            <p:ph idx="1"/>
          </p:nvPr>
        </p:nvSpPr>
        <p:spPr/>
        <p:txBody>
          <a:bodyPr/>
          <a:lstStyle/>
          <a:p>
            <a:endParaRPr lang="nl-NL"/>
          </a:p>
        </p:txBody>
      </p:sp>
      <p:sp>
        <p:nvSpPr>
          <p:cNvPr id="4" name="Slide Number Placeholder 3">
            <a:extLst>
              <a:ext uri="{FF2B5EF4-FFF2-40B4-BE49-F238E27FC236}">
                <a16:creationId xmlns:a16="http://schemas.microsoft.com/office/drawing/2014/main" id="{DAD93D54-3169-4196-9425-C34D9DE6FB82}"/>
              </a:ext>
            </a:extLst>
          </p:cNvPr>
          <p:cNvSpPr>
            <a:spLocks noGrp="1"/>
          </p:cNvSpPr>
          <p:nvPr>
            <p:ph type="sldNum" sz="quarter" idx="12"/>
          </p:nvPr>
        </p:nvSpPr>
        <p:spPr/>
        <p:txBody>
          <a:bodyPr/>
          <a:lstStyle/>
          <a:p>
            <a:fld id="{19244C71-A9AC-4836-8426-AB9C5ABE8C0C}" type="slidenum">
              <a:rPr lang="en-GB" smtClean="0"/>
              <a:pPr/>
              <a:t>7</a:t>
            </a:fld>
            <a:endParaRPr lang="en-GB" dirty="0"/>
          </a:p>
        </p:txBody>
      </p:sp>
      <p:pic>
        <p:nvPicPr>
          <p:cNvPr id="5" name="Picture 4">
            <a:extLst>
              <a:ext uri="{FF2B5EF4-FFF2-40B4-BE49-F238E27FC236}">
                <a16:creationId xmlns:a16="http://schemas.microsoft.com/office/drawing/2014/main" id="{FCE19253-3492-48CB-A923-6502BE62420A}"/>
              </a:ext>
            </a:extLst>
          </p:cNvPr>
          <p:cNvPicPr>
            <a:picLocks noChangeAspect="1"/>
          </p:cNvPicPr>
          <p:nvPr/>
        </p:nvPicPr>
        <p:blipFill>
          <a:blip r:embed="rId3"/>
          <a:stretch>
            <a:fillRect/>
          </a:stretch>
        </p:blipFill>
        <p:spPr>
          <a:xfrm>
            <a:off x="235614" y="2117011"/>
            <a:ext cx="11179139" cy="3108927"/>
          </a:xfrm>
          <a:prstGeom prst="rect">
            <a:avLst/>
          </a:prstGeom>
        </p:spPr>
      </p:pic>
      <p:sp>
        <p:nvSpPr>
          <p:cNvPr id="7" name="Speech Bubble: Rectangle with Corners Rounded 6">
            <a:extLst>
              <a:ext uri="{FF2B5EF4-FFF2-40B4-BE49-F238E27FC236}">
                <a16:creationId xmlns:a16="http://schemas.microsoft.com/office/drawing/2014/main" id="{F690A329-A6A5-418F-9A88-94C4E943FDE7}"/>
              </a:ext>
            </a:extLst>
          </p:cNvPr>
          <p:cNvSpPr/>
          <p:nvPr/>
        </p:nvSpPr>
        <p:spPr>
          <a:xfrm>
            <a:off x="1442840" y="4827269"/>
            <a:ext cx="1998590" cy="620684"/>
          </a:xfrm>
          <a:prstGeom prst="wedgeRoundRectCallout">
            <a:avLst>
              <a:gd name="adj1" fmla="val -3752"/>
              <a:gd name="adj2" fmla="val -105141"/>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Fork node</a:t>
            </a:r>
            <a:endParaRPr lang="en-NL" dirty="0"/>
          </a:p>
        </p:txBody>
      </p:sp>
      <p:sp>
        <p:nvSpPr>
          <p:cNvPr id="8" name="Speech Bubble: Rectangle with Corners Rounded 7">
            <a:extLst>
              <a:ext uri="{FF2B5EF4-FFF2-40B4-BE49-F238E27FC236}">
                <a16:creationId xmlns:a16="http://schemas.microsoft.com/office/drawing/2014/main" id="{381AE5AF-B594-4E43-82F8-14D929944E12}"/>
              </a:ext>
            </a:extLst>
          </p:cNvPr>
          <p:cNvSpPr/>
          <p:nvPr/>
        </p:nvSpPr>
        <p:spPr>
          <a:xfrm>
            <a:off x="3776137" y="4827269"/>
            <a:ext cx="1998590" cy="620684"/>
          </a:xfrm>
          <a:prstGeom prst="wedgeRoundRectCallout">
            <a:avLst>
              <a:gd name="adj1" fmla="val -3752"/>
              <a:gd name="adj2" fmla="val -105141"/>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Join node</a:t>
            </a:r>
            <a:endParaRPr lang="en-NL" dirty="0"/>
          </a:p>
        </p:txBody>
      </p:sp>
    </p:spTree>
    <p:extLst>
      <p:ext uri="{BB962C8B-B14F-4D97-AF65-F5344CB8AC3E}">
        <p14:creationId xmlns:p14="http://schemas.microsoft.com/office/powerpoint/2010/main" val="178086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Questions</a:t>
            </a:r>
            <a:r>
              <a:rPr lang="nl-NL" dirty="0"/>
              <a:t>?</a:t>
            </a:r>
          </a:p>
        </p:txBody>
      </p:sp>
      <p:pic>
        <p:nvPicPr>
          <p:cNvPr id="7" name="Picture 2" descr="C:\Users\874156\Desktop\jxGUfOc.png"/>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985294" y="1801812"/>
            <a:ext cx="6858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A9A0AA6-3656-42D0-91D9-02CA3C3EEC71}"/>
              </a:ext>
            </a:extLst>
          </p:cNvPr>
          <p:cNvSpPr>
            <a:spLocks noGrp="1"/>
          </p:cNvSpPr>
          <p:nvPr>
            <p:ph type="sldNum" sz="quarter" idx="12"/>
          </p:nvPr>
        </p:nvSpPr>
        <p:spPr/>
        <p:txBody>
          <a:bodyPr/>
          <a:lstStyle/>
          <a:p>
            <a:fld id="{19244C71-A9AC-4836-8426-AB9C5ABE8C0C}" type="slidenum">
              <a:rPr lang="en-GB" smtClean="0"/>
              <a:pPr/>
              <a:t>8</a:t>
            </a:fld>
            <a:endParaRPr lang="en-GB" dirty="0"/>
          </a:p>
        </p:txBody>
      </p:sp>
    </p:spTree>
    <p:extLst>
      <p:ext uri="{BB962C8B-B14F-4D97-AF65-F5344CB8AC3E}">
        <p14:creationId xmlns:p14="http://schemas.microsoft.com/office/powerpoint/2010/main" val="940085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02EC9-5158-4A44-8110-A7B9FF5792AC}"/>
              </a:ext>
            </a:extLst>
          </p:cNvPr>
          <p:cNvSpPr>
            <a:spLocks noGrp="1"/>
          </p:cNvSpPr>
          <p:nvPr>
            <p:ph type="title"/>
          </p:nvPr>
        </p:nvSpPr>
        <p:spPr/>
        <p:txBody>
          <a:bodyPr/>
          <a:lstStyle/>
          <a:p>
            <a:r>
              <a:rPr lang="en-GB" dirty="0"/>
              <a:t>Demo/Practice</a:t>
            </a:r>
            <a:endParaRPr lang="en-NL" dirty="0"/>
          </a:p>
        </p:txBody>
      </p:sp>
      <p:sp>
        <p:nvSpPr>
          <p:cNvPr id="3" name="Content Placeholder 2">
            <a:extLst>
              <a:ext uri="{FF2B5EF4-FFF2-40B4-BE49-F238E27FC236}">
                <a16:creationId xmlns:a16="http://schemas.microsoft.com/office/drawing/2014/main" id="{C8D8DCFD-F6E6-44F0-B12A-D4A964653EF5}"/>
              </a:ext>
            </a:extLst>
          </p:cNvPr>
          <p:cNvSpPr>
            <a:spLocks noGrp="1"/>
          </p:cNvSpPr>
          <p:nvPr>
            <p:ph idx="1"/>
          </p:nvPr>
        </p:nvSpPr>
        <p:spPr/>
        <p:txBody>
          <a:bodyPr/>
          <a:lstStyle/>
          <a:p>
            <a:pPr marL="128016" lvl="1" indent="0">
              <a:buNone/>
            </a:pPr>
            <a:r>
              <a:rPr lang="en-GB" sz="2400" b="1" dirty="0" err="1"/>
              <a:t>Webshop</a:t>
            </a:r>
            <a:r>
              <a:rPr lang="en-GB" sz="2400" b="1" dirty="0"/>
              <a:t> activity diagram</a:t>
            </a:r>
          </a:p>
          <a:p>
            <a:pPr marL="585216" lvl="1" indent="-457200">
              <a:buFont typeface="+mj-lt"/>
              <a:buAutoNum type="arabicPeriod"/>
            </a:pPr>
            <a:r>
              <a:rPr lang="en-GB" sz="2400" dirty="0"/>
              <a:t>Checkout of shopping cart to place an order; an order exists out of:</a:t>
            </a:r>
            <a:endParaRPr lang="en-GB" sz="2000" dirty="0"/>
          </a:p>
          <a:p>
            <a:pPr lvl="4"/>
            <a:r>
              <a:rPr lang="en-GB" sz="1800" dirty="0"/>
              <a:t>At least one item</a:t>
            </a:r>
          </a:p>
          <a:p>
            <a:pPr lvl="4"/>
            <a:r>
              <a:rPr lang="en-GB" sz="1800" dirty="0"/>
              <a:t>Shipping address</a:t>
            </a:r>
          </a:p>
          <a:p>
            <a:pPr lvl="4"/>
            <a:r>
              <a:rPr lang="en-GB" sz="1800" dirty="0"/>
              <a:t>A payment type (</a:t>
            </a:r>
            <a:r>
              <a:rPr lang="en-GB" sz="1800" i="1" dirty="0" err="1"/>
              <a:t>iDeal</a:t>
            </a:r>
            <a:r>
              <a:rPr lang="en-GB" sz="1800" i="1" dirty="0"/>
              <a:t> </a:t>
            </a:r>
            <a:r>
              <a:rPr lang="en-GB" sz="1800" dirty="0"/>
              <a:t>or </a:t>
            </a:r>
            <a:r>
              <a:rPr lang="en-GB" sz="1800" i="1" dirty="0" err="1"/>
              <a:t>Creditcard</a:t>
            </a:r>
            <a:r>
              <a:rPr lang="en-GB" sz="1800" dirty="0"/>
              <a:t>) </a:t>
            </a:r>
          </a:p>
          <a:p>
            <a:pPr marL="585216" lvl="1" indent="-457200">
              <a:buFont typeface="+mj-lt"/>
              <a:buAutoNum type="arabicPeriod"/>
            </a:pPr>
            <a:r>
              <a:rPr lang="en-GB" sz="2200" dirty="0"/>
              <a:t>Send confirmation email when order is successfully placed/created</a:t>
            </a:r>
          </a:p>
          <a:p>
            <a:pPr marL="642366" lvl="1" indent="-514350">
              <a:buFont typeface="+mj-lt"/>
              <a:buAutoNum type="arabicPeriod"/>
            </a:pPr>
            <a:r>
              <a:rPr lang="en-GB" sz="2400" dirty="0">
                <a:solidFill>
                  <a:schemeClr val="bg1">
                    <a:lumMod val="50000"/>
                  </a:schemeClr>
                </a:solidFill>
              </a:rPr>
              <a:t>Extra: When a user is logged in the shipping address is loaded from account information</a:t>
            </a:r>
          </a:p>
          <a:p>
            <a:pPr lvl="1"/>
            <a:endParaRPr lang="en-GB" dirty="0"/>
          </a:p>
        </p:txBody>
      </p:sp>
      <p:sp>
        <p:nvSpPr>
          <p:cNvPr id="4" name="Slide Number Placeholder 3">
            <a:extLst>
              <a:ext uri="{FF2B5EF4-FFF2-40B4-BE49-F238E27FC236}">
                <a16:creationId xmlns:a16="http://schemas.microsoft.com/office/drawing/2014/main" id="{FF5E9884-AD63-42D6-8F85-FD02C6ED348C}"/>
              </a:ext>
            </a:extLst>
          </p:cNvPr>
          <p:cNvSpPr>
            <a:spLocks noGrp="1"/>
          </p:cNvSpPr>
          <p:nvPr>
            <p:ph type="sldNum" sz="quarter" idx="12"/>
          </p:nvPr>
        </p:nvSpPr>
        <p:spPr/>
        <p:txBody>
          <a:bodyPr/>
          <a:lstStyle/>
          <a:p>
            <a:fld id="{19244C71-A9AC-4836-8426-AB9C5ABE8C0C}" type="slidenum">
              <a:rPr lang="en-GB" smtClean="0"/>
              <a:pPr/>
              <a:t>9</a:t>
            </a:fld>
            <a:endParaRPr lang="en-GB" dirty="0"/>
          </a:p>
        </p:txBody>
      </p:sp>
    </p:spTree>
    <p:extLst>
      <p:ext uri="{BB962C8B-B14F-4D97-AF65-F5344CB8AC3E}">
        <p14:creationId xmlns:p14="http://schemas.microsoft.com/office/powerpoint/2010/main" val="247415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angepast ontwer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6938A6D16A9F41A168DCB1E561FC37" ma:contentTypeVersion="0" ma:contentTypeDescription="Create a new document." ma:contentTypeScope="" ma:versionID="a301393c779a92aaeb722f4b266d6b84">
  <xsd:schema xmlns:xsd="http://www.w3.org/2001/XMLSchema" xmlns:xs="http://www.w3.org/2001/XMLSchema" xmlns:p="http://schemas.microsoft.com/office/2006/metadata/properties" targetNamespace="http://schemas.microsoft.com/office/2006/metadata/properties" ma:root="true" ma:fieldsID="067e30616eeadeb776f014c5fbcfd81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F542AA7-E45F-4325-820B-367614C6DC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729EE71-F108-4D0F-9370-596F3EA27F2F}">
  <ds:schemaRefs>
    <ds:schemaRef ds:uri="http://schemas.microsoft.com/sharepoint/v3/contenttype/forms"/>
  </ds:schemaRefs>
</ds:datastoreItem>
</file>

<file path=customXml/itemProps3.xml><?xml version="1.0" encoding="utf-8"?>
<ds:datastoreItem xmlns:ds="http://schemas.openxmlformats.org/officeDocument/2006/customXml" ds:itemID="{A121F69B-57AC-4410-81BE-731C6A78221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DefaultWorkshopPowerpoint</Template>
  <TotalTime>1265</TotalTime>
  <Words>1590</Words>
  <Application>Microsoft Office PowerPoint</Application>
  <PresentationFormat>Widescreen</PresentationFormat>
  <Paragraphs>145</Paragraphs>
  <Slides>15</Slides>
  <Notes>14</Notes>
  <HiddenSlides>2</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Aangepast ontwerp</vt:lpstr>
      <vt:lpstr>Workshop UML Activity Diagram</vt:lpstr>
      <vt:lpstr>Content</vt:lpstr>
      <vt:lpstr>UML diagrams: Structural vs behavioural</vt:lpstr>
      <vt:lpstr>WHY UML Activity Diagrams</vt:lpstr>
      <vt:lpstr>Example: Processing an Order</vt:lpstr>
      <vt:lpstr>Example: Processing an Order - Sequential</vt:lpstr>
      <vt:lpstr>Example: Processing an Order - Parallel </vt:lpstr>
      <vt:lpstr>Questions?</vt:lpstr>
      <vt:lpstr>Demo/Practice</vt:lpstr>
      <vt:lpstr>Demo/Practice </vt:lpstr>
      <vt:lpstr>More programming related usage</vt:lpstr>
      <vt:lpstr>Practice – Algorithm</vt:lpstr>
      <vt:lpstr>Questions?</vt:lpstr>
      <vt:lpstr>More advanced components</vt:lpstr>
      <vt:lpstr>usages in S2?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Applied databases  part 1/4</dc:title>
  <dc:creator>Kuah,Chung W.C.</dc:creator>
  <cp:lastModifiedBy>Tim Kurvers</cp:lastModifiedBy>
  <cp:revision>97</cp:revision>
  <cp:lastPrinted>2020-02-17T07:29:15Z</cp:lastPrinted>
  <dcterms:created xsi:type="dcterms:W3CDTF">2020-01-06T13:07:45Z</dcterms:created>
  <dcterms:modified xsi:type="dcterms:W3CDTF">2021-08-27T12:56:39Z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0x0101004A6938A6D16A9F41A168DCB1E561FC37</vt:lpwstr>
  </property>
</Properties>
</file>