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4"/>
  </p:sldMasterIdLst>
  <p:notesMasterIdLst>
    <p:notesMasterId r:id="rId20"/>
  </p:notesMasterIdLst>
  <p:handoutMasterIdLst>
    <p:handoutMasterId r:id="rId21"/>
  </p:handoutMasterIdLst>
  <p:sldIdLst>
    <p:sldId id="256" r:id="rId5"/>
    <p:sldId id="257" r:id="rId6"/>
    <p:sldId id="272" r:id="rId7"/>
    <p:sldId id="261" r:id="rId8"/>
    <p:sldId id="274" r:id="rId9"/>
    <p:sldId id="273" r:id="rId10"/>
    <p:sldId id="280" r:id="rId11"/>
    <p:sldId id="276" r:id="rId12"/>
    <p:sldId id="277" r:id="rId13"/>
    <p:sldId id="278" r:id="rId14"/>
    <p:sldId id="283" r:id="rId15"/>
    <p:sldId id="279" r:id="rId16"/>
    <p:sldId id="281" r:id="rId17"/>
    <p:sldId id="270" r:id="rId18"/>
    <p:sldId id="271" r:id="rId19"/>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ardsectie" id="{80BFA01C-CD74-7845-B021-672224978863}">
          <p14:sldIdLst>
            <p14:sldId id="256"/>
            <p14:sldId id="257"/>
            <p14:sldId id="272"/>
            <p14:sldId id="261"/>
            <p14:sldId id="274"/>
            <p14:sldId id="273"/>
            <p14:sldId id="280"/>
            <p14:sldId id="276"/>
            <p14:sldId id="277"/>
            <p14:sldId id="278"/>
            <p14:sldId id="283"/>
            <p14:sldId id="279"/>
            <p14:sldId id="281"/>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C2D858-B08B-454D-BD63-A64229C77E77}" v="4" dt="2024-04-12T20:22:34.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74641" autoAdjust="0"/>
  </p:normalViewPr>
  <p:slideViewPr>
    <p:cSldViewPr snapToGrid="0" snapToObjects="1">
      <p:cViewPr varScale="1">
        <p:scale>
          <a:sx n="115" d="100"/>
          <a:sy n="115" d="100"/>
        </p:scale>
        <p:origin x="1584" y="8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Kurvers" userId="3a016e58-7dae-4bd4-950c-27d542f0b836" providerId="ADAL" clId="{15D64BBB-CE46-4304-B160-3A3EB95A34D3}"/>
    <pc:docChg chg="custSel modSld">
      <pc:chgData name="Tim Kurvers" userId="3a016e58-7dae-4bd4-950c-27d542f0b836" providerId="ADAL" clId="{15D64BBB-CE46-4304-B160-3A3EB95A34D3}" dt="2022-01-27T14:54:40.920" v="114" actId="1076"/>
      <pc:docMkLst>
        <pc:docMk/>
      </pc:docMkLst>
      <pc:sldChg chg="addSp delSp modSp mod">
        <pc:chgData name="Tim Kurvers" userId="3a016e58-7dae-4bd4-950c-27d542f0b836" providerId="ADAL" clId="{15D64BBB-CE46-4304-B160-3A3EB95A34D3}" dt="2022-01-27T14:49:52.342" v="50" actId="14100"/>
        <pc:sldMkLst>
          <pc:docMk/>
          <pc:sldMk cId="3889701556" sldId="270"/>
        </pc:sldMkLst>
        <pc:spChg chg="add del mod">
          <ac:chgData name="Tim Kurvers" userId="3a016e58-7dae-4bd4-950c-27d542f0b836" providerId="ADAL" clId="{15D64BBB-CE46-4304-B160-3A3EB95A34D3}" dt="2022-01-27T14:48:04.898" v="1"/>
          <ac:spMkLst>
            <pc:docMk/>
            <pc:sldMk cId="3889701556" sldId="270"/>
            <ac:spMk id="4" creationId="{ECC2F2CA-EE49-47A3-8561-748B667E9471}"/>
          </ac:spMkLst>
        </pc:spChg>
        <pc:spChg chg="add del mod">
          <ac:chgData name="Tim Kurvers" userId="3a016e58-7dae-4bd4-950c-27d542f0b836" providerId="ADAL" clId="{15D64BBB-CE46-4304-B160-3A3EB95A34D3}" dt="2022-01-27T14:49:48.257" v="47"/>
          <ac:spMkLst>
            <pc:docMk/>
            <pc:sldMk cId="3889701556" sldId="270"/>
            <ac:spMk id="8" creationId="{1F843F0F-F67F-4EC8-A948-5719B06A8216}"/>
          </ac:spMkLst>
        </pc:spChg>
        <pc:picChg chg="add del mod">
          <ac:chgData name="Tim Kurvers" userId="3a016e58-7dae-4bd4-950c-27d542f0b836" providerId="ADAL" clId="{15D64BBB-CE46-4304-B160-3A3EB95A34D3}" dt="2022-01-27T14:49:47.323" v="46" actId="478"/>
          <ac:picMkLst>
            <pc:docMk/>
            <pc:sldMk cId="3889701556" sldId="270"/>
            <ac:picMk id="6" creationId="{B32FBA34-E866-47F2-8D89-AB6587399149}"/>
          </ac:picMkLst>
        </pc:picChg>
        <pc:picChg chg="del">
          <ac:chgData name="Tim Kurvers" userId="3a016e58-7dae-4bd4-950c-27d542f0b836" providerId="ADAL" clId="{15D64BBB-CE46-4304-B160-3A3EB95A34D3}" dt="2022-01-27T14:48:04.096" v="0" actId="478"/>
          <ac:picMkLst>
            <pc:docMk/>
            <pc:sldMk cId="3889701556" sldId="270"/>
            <ac:picMk id="9" creationId="{5BAF9B44-59E1-4DF8-9210-7903BA0FB51C}"/>
          </ac:picMkLst>
        </pc:picChg>
        <pc:picChg chg="add mod">
          <ac:chgData name="Tim Kurvers" userId="3a016e58-7dae-4bd4-950c-27d542f0b836" providerId="ADAL" clId="{15D64BBB-CE46-4304-B160-3A3EB95A34D3}" dt="2022-01-27T14:49:52.342" v="50" actId="14100"/>
          <ac:picMkLst>
            <pc:docMk/>
            <pc:sldMk cId="3889701556" sldId="270"/>
            <ac:picMk id="11" creationId="{BF21965F-6003-42B7-9FE2-EB365DFDF968}"/>
          </ac:picMkLst>
        </pc:picChg>
      </pc:sldChg>
      <pc:sldChg chg="modSp mod">
        <pc:chgData name="Tim Kurvers" userId="3a016e58-7dae-4bd4-950c-27d542f0b836" providerId="ADAL" clId="{15D64BBB-CE46-4304-B160-3A3EB95A34D3}" dt="2022-01-27T14:50:58.375" v="92" actId="20577"/>
        <pc:sldMkLst>
          <pc:docMk/>
          <pc:sldMk cId="547969260" sldId="274"/>
        </pc:sldMkLst>
        <pc:spChg chg="mod">
          <ac:chgData name="Tim Kurvers" userId="3a016e58-7dae-4bd4-950c-27d542f0b836" providerId="ADAL" clId="{15D64BBB-CE46-4304-B160-3A3EB95A34D3}" dt="2022-01-27T14:50:58.375" v="92" actId="20577"/>
          <ac:spMkLst>
            <pc:docMk/>
            <pc:sldMk cId="547969260" sldId="274"/>
            <ac:spMk id="5" creationId="{3D5CEF54-ED63-4CC2-8660-1E33672048F5}"/>
          </ac:spMkLst>
        </pc:spChg>
      </pc:sldChg>
      <pc:sldChg chg="modSp mod">
        <pc:chgData name="Tim Kurvers" userId="3a016e58-7dae-4bd4-950c-27d542f0b836" providerId="ADAL" clId="{15D64BBB-CE46-4304-B160-3A3EB95A34D3}" dt="2022-01-27T14:48:55.988" v="30" actId="6549"/>
        <pc:sldMkLst>
          <pc:docMk/>
          <pc:sldMk cId="1059350083" sldId="275"/>
        </pc:sldMkLst>
        <pc:spChg chg="mod">
          <ac:chgData name="Tim Kurvers" userId="3a016e58-7dae-4bd4-950c-27d542f0b836" providerId="ADAL" clId="{15D64BBB-CE46-4304-B160-3A3EB95A34D3}" dt="2022-01-27T14:48:55.988" v="30" actId="6549"/>
          <ac:spMkLst>
            <pc:docMk/>
            <pc:sldMk cId="1059350083" sldId="275"/>
            <ac:spMk id="5" creationId="{C1823EC0-4C51-4C44-B461-AB18F1035330}"/>
          </ac:spMkLst>
        </pc:spChg>
      </pc:sldChg>
      <pc:sldChg chg="modSp mod">
        <pc:chgData name="Tim Kurvers" userId="3a016e58-7dae-4bd4-950c-27d542f0b836" providerId="ADAL" clId="{15D64BBB-CE46-4304-B160-3A3EB95A34D3}" dt="2022-01-27T14:50:32.326" v="86" actId="20577"/>
        <pc:sldMkLst>
          <pc:docMk/>
          <pc:sldMk cId="1665360879" sldId="276"/>
        </pc:sldMkLst>
        <pc:spChg chg="mod">
          <ac:chgData name="Tim Kurvers" userId="3a016e58-7dae-4bd4-950c-27d542f0b836" providerId="ADAL" clId="{15D64BBB-CE46-4304-B160-3A3EB95A34D3}" dt="2022-01-27T14:50:32.326" v="86" actId="20577"/>
          <ac:spMkLst>
            <pc:docMk/>
            <pc:sldMk cId="1665360879" sldId="276"/>
            <ac:spMk id="4" creationId="{3D8B934D-A839-4144-8384-E26C35CBF5AB}"/>
          </ac:spMkLst>
        </pc:spChg>
      </pc:sldChg>
      <pc:sldChg chg="modSp mod">
        <pc:chgData name="Tim Kurvers" userId="3a016e58-7dae-4bd4-950c-27d542f0b836" providerId="ADAL" clId="{15D64BBB-CE46-4304-B160-3A3EB95A34D3}" dt="2022-01-27T14:50:18.701" v="72" actId="6549"/>
        <pc:sldMkLst>
          <pc:docMk/>
          <pc:sldMk cId="46558376" sldId="277"/>
        </pc:sldMkLst>
        <pc:spChg chg="mod">
          <ac:chgData name="Tim Kurvers" userId="3a016e58-7dae-4bd4-950c-27d542f0b836" providerId="ADAL" clId="{15D64BBB-CE46-4304-B160-3A3EB95A34D3}" dt="2022-01-27T14:50:18.701" v="72" actId="6549"/>
          <ac:spMkLst>
            <pc:docMk/>
            <pc:sldMk cId="46558376" sldId="277"/>
            <ac:spMk id="4" creationId="{E52E3B71-895C-4F4B-BEBC-68319774C21B}"/>
          </ac:spMkLst>
        </pc:spChg>
      </pc:sldChg>
      <pc:sldChg chg="modSp mod">
        <pc:chgData name="Tim Kurvers" userId="3a016e58-7dae-4bd4-950c-27d542f0b836" providerId="ADAL" clId="{15D64BBB-CE46-4304-B160-3A3EB95A34D3}" dt="2022-01-27T14:51:37.559" v="100" actId="20577"/>
        <pc:sldMkLst>
          <pc:docMk/>
          <pc:sldMk cId="2686352014" sldId="278"/>
        </pc:sldMkLst>
        <pc:spChg chg="mod">
          <ac:chgData name="Tim Kurvers" userId="3a016e58-7dae-4bd4-950c-27d542f0b836" providerId="ADAL" clId="{15D64BBB-CE46-4304-B160-3A3EB95A34D3}" dt="2022-01-27T14:51:37.559" v="100" actId="20577"/>
          <ac:spMkLst>
            <pc:docMk/>
            <pc:sldMk cId="2686352014" sldId="278"/>
            <ac:spMk id="4" creationId="{3C5F9EB6-119F-4A38-9DBF-841BFBCDBB85}"/>
          </ac:spMkLst>
        </pc:spChg>
      </pc:sldChg>
      <pc:sldChg chg="modSp mod">
        <pc:chgData name="Tim Kurvers" userId="3a016e58-7dae-4bd4-950c-27d542f0b836" providerId="ADAL" clId="{15D64BBB-CE46-4304-B160-3A3EB95A34D3}" dt="2022-01-27T14:51:57.314" v="108" actId="6549"/>
        <pc:sldMkLst>
          <pc:docMk/>
          <pc:sldMk cId="3594943283" sldId="280"/>
        </pc:sldMkLst>
        <pc:spChg chg="mod">
          <ac:chgData name="Tim Kurvers" userId="3a016e58-7dae-4bd4-950c-27d542f0b836" providerId="ADAL" clId="{15D64BBB-CE46-4304-B160-3A3EB95A34D3}" dt="2022-01-27T14:51:57.314" v="108" actId="6549"/>
          <ac:spMkLst>
            <pc:docMk/>
            <pc:sldMk cId="3594943283" sldId="280"/>
            <ac:spMk id="4" creationId="{18F268CE-FF45-4530-80CD-D8AF14AB2FD8}"/>
          </ac:spMkLst>
        </pc:spChg>
      </pc:sldChg>
      <pc:sldChg chg="addSp delSp modSp mod">
        <pc:chgData name="Tim Kurvers" userId="3a016e58-7dae-4bd4-950c-27d542f0b836" providerId="ADAL" clId="{15D64BBB-CE46-4304-B160-3A3EB95A34D3}" dt="2022-01-27T14:54:40.920" v="114" actId="1076"/>
        <pc:sldMkLst>
          <pc:docMk/>
          <pc:sldMk cId="3581089442" sldId="281"/>
        </pc:sldMkLst>
        <pc:spChg chg="add del mod">
          <ac:chgData name="Tim Kurvers" userId="3a016e58-7dae-4bd4-950c-27d542f0b836" providerId="ADAL" clId="{15D64BBB-CE46-4304-B160-3A3EB95A34D3}" dt="2022-01-27T14:54:30.476" v="110"/>
          <ac:spMkLst>
            <pc:docMk/>
            <pc:sldMk cId="3581089442" sldId="281"/>
            <ac:spMk id="4" creationId="{878C5482-BCC8-4CF5-A80F-1E8E1D83463A}"/>
          </ac:spMkLst>
        </pc:spChg>
        <pc:picChg chg="add mod">
          <ac:chgData name="Tim Kurvers" userId="3a016e58-7dae-4bd4-950c-27d542f0b836" providerId="ADAL" clId="{15D64BBB-CE46-4304-B160-3A3EB95A34D3}" dt="2022-01-27T14:54:40.920" v="114" actId="1076"/>
          <ac:picMkLst>
            <pc:docMk/>
            <pc:sldMk cId="3581089442" sldId="281"/>
            <ac:picMk id="6" creationId="{48EC8C98-0935-4F58-A153-F7368DF1509A}"/>
          </ac:picMkLst>
        </pc:picChg>
        <pc:picChg chg="del">
          <ac:chgData name="Tim Kurvers" userId="3a016e58-7dae-4bd4-950c-27d542f0b836" providerId="ADAL" clId="{15D64BBB-CE46-4304-B160-3A3EB95A34D3}" dt="2022-01-27T14:54:26.891" v="109" actId="478"/>
          <ac:picMkLst>
            <pc:docMk/>
            <pc:sldMk cId="3581089442" sldId="281"/>
            <ac:picMk id="9" creationId="{79FF1C8E-59F0-4930-B147-6B508D4A5906}"/>
          </ac:picMkLst>
        </pc:picChg>
      </pc:sldChg>
    </pc:docChg>
  </pc:docChgLst>
  <pc:docChgLst>
    <pc:chgData name="Chua,Jessie L.Y." userId="f5b1cf61-f073-47d3-9c76-6f759bd8ee2d" providerId="ADAL" clId="{51C2D858-B08B-454D-BD63-A64229C77E77}"/>
    <pc:docChg chg="undo custSel addSld delSld modSld sldOrd modSection">
      <pc:chgData name="Chua,Jessie L.Y." userId="f5b1cf61-f073-47d3-9c76-6f759bd8ee2d" providerId="ADAL" clId="{51C2D858-B08B-454D-BD63-A64229C77E77}" dt="2024-04-12T20:22:48.689" v="452" actId="6549"/>
      <pc:docMkLst>
        <pc:docMk/>
      </pc:docMkLst>
      <pc:sldChg chg="modNotesTx">
        <pc:chgData name="Chua,Jessie L.Y." userId="f5b1cf61-f073-47d3-9c76-6f759bd8ee2d" providerId="ADAL" clId="{51C2D858-B08B-454D-BD63-A64229C77E77}" dt="2024-04-12T17:36:50.283" v="448" actId="20577"/>
        <pc:sldMkLst>
          <pc:docMk/>
          <pc:sldMk cId="1274412249" sldId="271"/>
        </pc:sldMkLst>
      </pc:sldChg>
      <pc:sldChg chg="modSp mod modNotesTx">
        <pc:chgData name="Chua,Jessie L.Y." userId="f5b1cf61-f073-47d3-9c76-6f759bd8ee2d" providerId="ADAL" clId="{51C2D858-B08B-454D-BD63-A64229C77E77}" dt="2024-04-12T20:22:48.689" v="452" actId="6549"/>
        <pc:sldMkLst>
          <pc:docMk/>
          <pc:sldMk cId="1035008487" sldId="274"/>
        </pc:sldMkLst>
        <pc:spChg chg="mod">
          <ac:chgData name="Chua,Jessie L.Y." userId="f5b1cf61-f073-47d3-9c76-6f759bd8ee2d" providerId="ADAL" clId="{51C2D858-B08B-454D-BD63-A64229C77E77}" dt="2024-04-12T20:22:48.689" v="452" actId="6549"/>
          <ac:spMkLst>
            <pc:docMk/>
            <pc:sldMk cId="1035008487" sldId="274"/>
            <ac:spMk id="2" creationId="{00000000-0000-0000-0000-000000000000}"/>
          </ac:spMkLst>
        </pc:spChg>
      </pc:sldChg>
      <pc:sldChg chg="modNotesTx">
        <pc:chgData name="Chua,Jessie L.Y." userId="f5b1cf61-f073-47d3-9c76-6f759bd8ee2d" providerId="ADAL" clId="{51C2D858-B08B-454D-BD63-A64229C77E77}" dt="2024-04-12T17:35:03.531" v="439" actId="20577"/>
        <pc:sldMkLst>
          <pc:docMk/>
          <pc:sldMk cId="1375128278" sldId="276"/>
        </pc:sldMkLst>
      </pc:sldChg>
      <pc:sldChg chg="modSp mod modNotesTx">
        <pc:chgData name="Chua,Jessie L.Y." userId="f5b1cf61-f073-47d3-9c76-6f759bd8ee2d" providerId="ADAL" clId="{51C2D858-B08B-454D-BD63-A64229C77E77}" dt="2024-04-12T17:21:58.478" v="259" actId="6549"/>
        <pc:sldMkLst>
          <pc:docMk/>
          <pc:sldMk cId="3731867272" sldId="278"/>
        </pc:sldMkLst>
        <pc:spChg chg="mod">
          <ac:chgData name="Chua,Jessie L.Y." userId="f5b1cf61-f073-47d3-9c76-6f759bd8ee2d" providerId="ADAL" clId="{51C2D858-B08B-454D-BD63-A64229C77E77}" dt="2024-04-12T17:18:19.259" v="43" actId="20577"/>
          <ac:spMkLst>
            <pc:docMk/>
            <pc:sldMk cId="3731867272" sldId="278"/>
            <ac:spMk id="2" creationId="{00000000-0000-0000-0000-000000000000}"/>
          </ac:spMkLst>
        </pc:spChg>
      </pc:sldChg>
      <pc:sldChg chg="addSp delSp modSp new del mod ord modNotesTx">
        <pc:chgData name="Chua,Jessie L.Y." userId="f5b1cf61-f073-47d3-9c76-6f759bd8ee2d" providerId="ADAL" clId="{51C2D858-B08B-454D-BD63-A64229C77E77}" dt="2024-04-12T20:22:43.671" v="451" actId="47"/>
        <pc:sldMkLst>
          <pc:docMk/>
          <pc:sldMk cId="1749850574" sldId="282"/>
        </pc:sldMkLst>
        <pc:spChg chg="mod">
          <ac:chgData name="Chua,Jessie L.Y." userId="f5b1cf61-f073-47d3-9c76-6f759bd8ee2d" providerId="ADAL" clId="{51C2D858-B08B-454D-BD63-A64229C77E77}" dt="2024-04-12T17:17:03.522" v="20" actId="20577"/>
          <ac:spMkLst>
            <pc:docMk/>
            <pc:sldMk cId="1749850574" sldId="282"/>
            <ac:spMk id="2" creationId="{88C27CAA-27B7-951F-276C-41E4A0E4F6D3}"/>
          </ac:spMkLst>
        </pc:spChg>
        <pc:spChg chg="del">
          <ac:chgData name="Chua,Jessie L.Y." userId="f5b1cf61-f073-47d3-9c76-6f759bd8ee2d" providerId="ADAL" clId="{51C2D858-B08B-454D-BD63-A64229C77E77}" dt="2024-04-12T17:16:36.794" v="1"/>
          <ac:spMkLst>
            <pc:docMk/>
            <pc:sldMk cId="1749850574" sldId="282"/>
            <ac:spMk id="3" creationId="{E763AE6E-1E9A-5EA5-398B-1B7E7804B25E}"/>
          </ac:spMkLst>
        </pc:spChg>
        <pc:picChg chg="add mod">
          <ac:chgData name="Chua,Jessie L.Y." userId="f5b1cf61-f073-47d3-9c76-6f759bd8ee2d" providerId="ADAL" clId="{51C2D858-B08B-454D-BD63-A64229C77E77}" dt="2024-04-12T17:16:40.268" v="3" actId="27614"/>
          <ac:picMkLst>
            <pc:docMk/>
            <pc:sldMk cId="1749850574" sldId="282"/>
            <ac:picMk id="5" creationId="{4549FDF8-AD30-6592-7B77-067A5F6A5DB6}"/>
          </ac:picMkLst>
        </pc:picChg>
      </pc:sldChg>
      <pc:sldChg chg="modSp add mod modNotesTx">
        <pc:chgData name="Chua,Jessie L.Y." userId="f5b1cf61-f073-47d3-9c76-6f759bd8ee2d" providerId="ADAL" clId="{51C2D858-B08B-454D-BD63-A64229C77E77}" dt="2024-04-12T17:32:33.294" v="395"/>
        <pc:sldMkLst>
          <pc:docMk/>
          <pc:sldMk cId="1635528573" sldId="283"/>
        </pc:sldMkLst>
        <pc:spChg chg="mod">
          <ac:chgData name="Chua,Jessie L.Y." userId="f5b1cf61-f073-47d3-9c76-6f759bd8ee2d" providerId="ADAL" clId="{51C2D858-B08B-454D-BD63-A64229C77E77}" dt="2024-04-12T17:18:27.614" v="45" actId="20577"/>
          <ac:spMkLst>
            <pc:docMk/>
            <pc:sldMk cId="1635528573" sldId="283"/>
            <ac:spMk id="2" creationId="{CF77BD71-B3D0-B488-967C-7C0E7DC30ECF}"/>
          </ac:spMkLst>
        </pc:spChg>
        <pc:spChg chg="mod">
          <ac:chgData name="Chua,Jessie L.Y." userId="f5b1cf61-f073-47d3-9c76-6f759bd8ee2d" providerId="ADAL" clId="{51C2D858-B08B-454D-BD63-A64229C77E77}" dt="2024-04-12T17:20:16.948" v="172" actId="20577"/>
          <ac:spMkLst>
            <pc:docMk/>
            <pc:sldMk cId="1635528573" sldId="283"/>
            <ac:spMk id="3" creationId="{38D45D45-1E2B-56C2-0467-72A777F9D4A9}"/>
          </ac:spMkLst>
        </pc:spChg>
      </pc:sldChg>
      <pc:sldChg chg="addSp delSp modSp new del mod modNotesTx">
        <pc:chgData name="Chua,Jessie L.Y." userId="f5b1cf61-f073-47d3-9c76-6f759bd8ee2d" providerId="ADAL" clId="{51C2D858-B08B-454D-BD63-A64229C77E77}" dt="2024-04-12T20:21:10.224" v="449" actId="47"/>
        <pc:sldMkLst>
          <pc:docMk/>
          <pc:sldMk cId="3685652566" sldId="284"/>
        </pc:sldMkLst>
        <pc:spChg chg="mod">
          <ac:chgData name="Chua,Jessie L.Y." userId="f5b1cf61-f073-47d3-9c76-6f759bd8ee2d" providerId="ADAL" clId="{51C2D858-B08B-454D-BD63-A64229C77E77}" dt="2024-04-12T17:29:57.042" v="355" actId="20577"/>
          <ac:spMkLst>
            <pc:docMk/>
            <pc:sldMk cId="3685652566" sldId="284"/>
            <ac:spMk id="2" creationId="{49502929-AFD3-A74A-A40F-42638D4B3D9E}"/>
          </ac:spMkLst>
        </pc:spChg>
        <pc:spChg chg="del">
          <ac:chgData name="Chua,Jessie L.Y." userId="f5b1cf61-f073-47d3-9c76-6f759bd8ee2d" providerId="ADAL" clId="{51C2D858-B08B-454D-BD63-A64229C77E77}" dt="2024-04-12T17:30:17.687" v="356"/>
          <ac:spMkLst>
            <pc:docMk/>
            <pc:sldMk cId="3685652566" sldId="284"/>
            <ac:spMk id="3" creationId="{9CFD478F-A5C6-FA01-E520-05C0138873DD}"/>
          </ac:spMkLst>
        </pc:spChg>
        <pc:picChg chg="add mod">
          <ac:chgData name="Chua,Jessie L.Y." userId="f5b1cf61-f073-47d3-9c76-6f759bd8ee2d" providerId="ADAL" clId="{51C2D858-B08B-454D-BD63-A64229C77E77}" dt="2024-04-12T17:30:18.199" v="358" actId="962"/>
          <ac:picMkLst>
            <pc:docMk/>
            <pc:sldMk cId="3685652566" sldId="284"/>
            <ac:picMk id="5" creationId="{6206329F-8D23-EBAF-ECD9-25BBE6D0720A}"/>
          </ac:picMkLst>
        </pc:picChg>
      </pc:sldChg>
      <pc:sldChg chg="modSp new del mod">
        <pc:chgData name="Chua,Jessie L.Y." userId="f5b1cf61-f073-47d3-9c76-6f759bd8ee2d" providerId="ADAL" clId="{51C2D858-B08B-454D-BD63-A64229C77E77}" dt="2024-04-12T17:24:49.592" v="288" actId="47"/>
        <pc:sldMkLst>
          <pc:docMk/>
          <pc:sldMk cId="4238362748" sldId="284"/>
        </pc:sldMkLst>
        <pc:spChg chg="mod">
          <ac:chgData name="Chua,Jessie L.Y." userId="f5b1cf61-f073-47d3-9c76-6f759bd8ee2d" providerId="ADAL" clId="{51C2D858-B08B-454D-BD63-A64229C77E77}" dt="2024-04-12T17:24:45.245" v="287" actId="20577"/>
          <ac:spMkLst>
            <pc:docMk/>
            <pc:sldMk cId="4238362748" sldId="284"/>
            <ac:spMk id="2" creationId="{6939CAFC-96CD-C193-8DAD-8518A0F67826}"/>
          </ac:spMkLst>
        </pc:spChg>
      </pc:sldChg>
    </pc:docChg>
  </pc:docChgLst>
  <pc:docChgLst>
    <pc:chgData name="Tim" userId="3a016e58-7dae-4bd4-950c-27d542f0b836" providerId="ADAL" clId="{F1F46EAD-D3FB-4816-ACB3-C12DE26DAC06}"/>
    <pc:docChg chg="modSld">
      <pc:chgData name="Tim" userId="3a016e58-7dae-4bd4-950c-27d542f0b836" providerId="ADAL" clId="{F1F46EAD-D3FB-4816-ACB3-C12DE26DAC06}" dt="2021-03-11T10:32:03.794" v="548" actId="20577"/>
      <pc:docMkLst>
        <pc:docMk/>
      </pc:docMkLst>
      <pc:sldChg chg="modSp mod">
        <pc:chgData name="Tim" userId="3a016e58-7dae-4bd4-950c-27d542f0b836" providerId="ADAL" clId="{F1F46EAD-D3FB-4816-ACB3-C12DE26DAC06}" dt="2021-03-11T07:44:30.751" v="14" actId="20577"/>
        <pc:sldMkLst>
          <pc:docMk/>
          <pc:sldMk cId="1185483603" sldId="256"/>
        </pc:sldMkLst>
        <pc:spChg chg="mod">
          <ac:chgData name="Tim" userId="3a016e58-7dae-4bd4-950c-27d542f0b836" providerId="ADAL" clId="{F1F46EAD-D3FB-4816-ACB3-C12DE26DAC06}" dt="2021-03-11T07:44:30.751" v="14" actId="20577"/>
          <ac:spMkLst>
            <pc:docMk/>
            <pc:sldMk cId="1185483603" sldId="256"/>
            <ac:spMk id="3" creationId="{00000000-0000-0000-0000-000000000000}"/>
          </ac:spMkLst>
        </pc:spChg>
      </pc:sldChg>
      <pc:sldChg chg="modSp mod">
        <pc:chgData name="Tim" userId="3a016e58-7dae-4bd4-950c-27d542f0b836" providerId="ADAL" clId="{F1F46EAD-D3FB-4816-ACB3-C12DE26DAC06}" dt="2021-03-11T10:32:03.794" v="548" actId="20577"/>
        <pc:sldMkLst>
          <pc:docMk/>
          <pc:sldMk cId="1778278155" sldId="257"/>
        </pc:sldMkLst>
        <pc:spChg chg="mod">
          <ac:chgData name="Tim" userId="3a016e58-7dae-4bd4-950c-27d542f0b836" providerId="ADAL" clId="{F1F46EAD-D3FB-4816-ACB3-C12DE26DAC06}" dt="2021-03-11T07:44:58.298" v="21" actId="20577"/>
          <ac:spMkLst>
            <pc:docMk/>
            <pc:sldMk cId="1778278155" sldId="257"/>
            <ac:spMk id="4" creationId="{00000000-0000-0000-0000-000000000000}"/>
          </ac:spMkLst>
        </pc:spChg>
        <pc:spChg chg="mod">
          <ac:chgData name="Tim" userId="3a016e58-7dae-4bd4-950c-27d542f0b836" providerId="ADAL" clId="{F1F46EAD-D3FB-4816-ACB3-C12DE26DAC06}" dt="2021-03-11T10:32:03.794" v="548" actId="20577"/>
          <ac:spMkLst>
            <pc:docMk/>
            <pc:sldMk cId="1778278155" sldId="257"/>
            <ac:spMk id="5" creationId="{00000000-0000-0000-0000-000000000000}"/>
          </ac:spMkLst>
        </pc:spChg>
      </pc:sldChg>
    </pc:docChg>
  </pc:docChgLst>
  <pc:docChgLst>
    <pc:chgData name="Tim" userId="3a016e58-7dae-4bd4-950c-27d542f0b836" providerId="ADAL" clId="{3D634563-3F60-4D77-BE81-2C4583A9AC07}"/>
    <pc:docChg chg="undo custSel addSld modSld modSection">
      <pc:chgData name="Tim" userId="3a016e58-7dae-4bd4-950c-27d542f0b836" providerId="ADAL" clId="{3D634563-3F60-4D77-BE81-2C4583A9AC07}" dt="2021-03-25T13:09:21.514" v="803" actId="20577"/>
      <pc:docMkLst>
        <pc:docMk/>
      </pc:docMkLst>
      <pc:sldChg chg="modSp mod">
        <pc:chgData name="Tim" userId="3a016e58-7dae-4bd4-950c-27d542f0b836" providerId="ADAL" clId="{3D634563-3F60-4D77-BE81-2C4583A9AC07}" dt="2021-03-25T12:43:15.266" v="77" actId="20577"/>
        <pc:sldMkLst>
          <pc:docMk/>
          <pc:sldMk cId="1185483603" sldId="256"/>
        </pc:sldMkLst>
        <pc:spChg chg="mod">
          <ac:chgData name="Tim" userId="3a016e58-7dae-4bd4-950c-27d542f0b836" providerId="ADAL" clId="{3D634563-3F60-4D77-BE81-2C4583A9AC07}" dt="2021-03-25T12:43:15.266" v="77" actId="20577"/>
          <ac:spMkLst>
            <pc:docMk/>
            <pc:sldMk cId="1185483603" sldId="256"/>
            <ac:spMk id="3" creationId="{00000000-0000-0000-0000-000000000000}"/>
          </ac:spMkLst>
        </pc:spChg>
      </pc:sldChg>
      <pc:sldChg chg="modSp mod">
        <pc:chgData name="Tim" userId="3a016e58-7dae-4bd4-950c-27d542f0b836" providerId="ADAL" clId="{3D634563-3F60-4D77-BE81-2C4583A9AC07}" dt="2021-03-25T12:46:14.769" v="136" actId="20577"/>
        <pc:sldMkLst>
          <pc:docMk/>
          <pc:sldMk cId="1778278155" sldId="257"/>
        </pc:sldMkLst>
        <pc:spChg chg="mod">
          <ac:chgData name="Tim" userId="3a016e58-7dae-4bd4-950c-27d542f0b836" providerId="ADAL" clId="{3D634563-3F60-4D77-BE81-2C4583A9AC07}" dt="2021-03-25T12:46:14.769" v="136" actId="20577"/>
          <ac:spMkLst>
            <pc:docMk/>
            <pc:sldMk cId="1778278155" sldId="257"/>
            <ac:spMk id="5" creationId="{00000000-0000-0000-0000-000000000000}"/>
          </ac:spMkLst>
        </pc:spChg>
      </pc:sldChg>
      <pc:sldChg chg="addSp delSp modSp mod modNotesTx">
        <pc:chgData name="Tim" userId="3a016e58-7dae-4bd4-950c-27d542f0b836" providerId="ADAL" clId="{3D634563-3F60-4D77-BE81-2C4583A9AC07}" dt="2021-03-25T12:48:08.662" v="269" actId="1076"/>
        <pc:sldMkLst>
          <pc:docMk/>
          <pc:sldMk cId="455289170" sldId="258"/>
        </pc:sldMkLst>
        <pc:spChg chg="mod">
          <ac:chgData name="Tim" userId="3a016e58-7dae-4bd4-950c-27d542f0b836" providerId="ADAL" clId="{3D634563-3F60-4D77-BE81-2C4583A9AC07}" dt="2021-03-25T12:47:54.059" v="267" actId="20577"/>
          <ac:spMkLst>
            <pc:docMk/>
            <pc:sldMk cId="455289170" sldId="258"/>
            <ac:spMk id="6" creationId="{00000000-0000-0000-0000-000000000000}"/>
          </ac:spMkLst>
        </pc:spChg>
        <pc:spChg chg="del">
          <ac:chgData name="Tim" userId="3a016e58-7dae-4bd4-950c-27d542f0b836" providerId="ADAL" clId="{3D634563-3F60-4D77-BE81-2C4583A9AC07}" dt="2021-03-25T12:48:06.941" v="268"/>
          <ac:spMkLst>
            <pc:docMk/>
            <pc:sldMk cId="455289170" sldId="258"/>
            <ac:spMk id="7" creationId="{00000000-0000-0000-0000-000000000000}"/>
          </ac:spMkLst>
        </pc:spChg>
        <pc:picChg chg="add mod">
          <ac:chgData name="Tim" userId="3a016e58-7dae-4bd4-950c-27d542f0b836" providerId="ADAL" clId="{3D634563-3F60-4D77-BE81-2C4583A9AC07}" dt="2021-03-25T12:48:08.662" v="269" actId="1076"/>
          <ac:picMkLst>
            <pc:docMk/>
            <pc:sldMk cId="455289170" sldId="258"/>
            <ac:picMk id="3" creationId="{3174C638-E56C-45D0-A49E-4F52B7CB533E}"/>
          </ac:picMkLst>
        </pc:picChg>
      </pc:sldChg>
      <pc:sldChg chg="addSp modSp new mod modNotesTx">
        <pc:chgData name="Tim" userId="3a016e58-7dae-4bd4-950c-27d542f0b836" providerId="ADAL" clId="{3D634563-3F60-4D77-BE81-2C4583A9AC07}" dt="2021-03-25T12:54:34.980" v="426" actId="1076"/>
        <pc:sldMkLst>
          <pc:docMk/>
          <pc:sldMk cId="1703240670" sldId="259"/>
        </pc:sldMkLst>
        <pc:spChg chg="mod">
          <ac:chgData name="Tim" userId="3a016e58-7dae-4bd4-950c-27d542f0b836" providerId="ADAL" clId="{3D634563-3F60-4D77-BE81-2C4583A9AC07}" dt="2021-03-25T12:48:39.490" v="321" actId="20577"/>
          <ac:spMkLst>
            <pc:docMk/>
            <pc:sldMk cId="1703240670" sldId="259"/>
            <ac:spMk id="2" creationId="{E11C6FC0-50AD-48A0-B679-C22D4389BBB5}"/>
          </ac:spMkLst>
        </pc:spChg>
        <pc:spChg chg="mod">
          <ac:chgData name="Tim" userId="3a016e58-7dae-4bd4-950c-27d542f0b836" providerId="ADAL" clId="{3D634563-3F60-4D77-BE81-2C4583A9AC07}" dt="2021-03-25T12:53:57.745" v="423"/>
          <ac:spMkLst>
            <pc:docMk/>
            <pc:sldMk cId="1703240670" sldId="259"/>
            <ac:spMk id="3" creationId="{982B6FD2-722E-4B0B-92D7-E704590A03BA}"/>
          </ac:spMkLst>
        </pc:spChg>
        <pc:picChg chg="add mod">
          <ac:chgData name="Tim" userId="3a016e58-7dae-4bd4-950c-27d542f0b836" providerId="ADAL" clId="{3D634563-3F60-4D77-BE81-2C4583A9AC07}" dt="2021-03-25T12:54:34.980" v="426" actId="1076"/>
          <ac:picMkLst>
            <pc:docMk/>
            <pc:sldMk cId="1703240670" sldId="259"/>
            <ac:picMk id="5" creationId="{51FEEBE9-D7C3-46FF-87D1-ABF9DFAC913B}"/>
          </ac:picMkLst>
        </pc:picChg>
      </pc:sldChg>
      <pc:sldChg chg="add">
        <pc:chgData name="Tim" userId="3a016e58-7dae-4bd4-950c-27d542f0b836" providerId="ADAL" clId="{3D634563-3F60-4D77-BE81-2C4583A9AC07}" dt="2021-03-25T12:55:02.440" v="427"/>
        <pc:sldMkLst>
          <pc:docMk/>
          <pc:sldMk cId="1094223980" sldId="269"/>
        </pc:sldMkLst>
      </pc:sldChg>
      <pc:sldChg chg="add">
        <pc:chgData name="Tim" userId="3a016e58-7dae-4bd4-950c-27d542f0b836" providerId="ADAL" clId="{3D634563-3F60-4D77-BE81-2C4583A9AC07}" dt="2021-03-25T12:55:08.011" v="428"/>
        <pc:sldMkLst>
          <pc:docMk/>
          <pc:sldMk cId="3889701556" sldId="270"/>
        </pc:sldMkLst>
      </pc:sldChg>
      <pc:sldChg chg="add">
        <pc:chgData name="Tim" userId="3a016e58-7dae-4bd4-950c-27d542f0b836" providerId="ADAL" clId="{3D634563-3F60-4D77-BE81-2C4583A9AC07}" dt="2021-03-25T12:55:16.290" v="429"/>
        <pc:sldMkLst>
          <pc:docMk/>
          <pc:sldMk cId="2955979926" sldId="271"/>
        </pc:sldMkLst>
      </pc:sldChg>
      <pc:sldChg chg="add">
        <pc:chgData name="Tim" userId="3a016e58-7dae-4bd4-950c-27d542f0b836" providerId="ADAL" clId="{3D634563-3F60-4D77-BE81-2C4583A9AC07}" dt="2021-03-25T13:06:43.443" v="430"/>
        <pc:sldMkLst>
          <pc:docMk/>
          <pc:sldMk cId="4098104891" sldId="273"/>
        </pc:sldMkLst>
      </pc:sldChg>
      <pc:sldChg chg="add">
        <pc:chgData name="Tim" userId="3a016e58-7dae-4bd4-950c-27d542f0b836" providerId="ADAL" clId="{3D634563-3F60-4D77-BE81-2C4583A9AC07}" dt="2021-03-25T13:06:43.443" v="430"/>
        <pc:sldMkLst>
          <pc:docMk/>
          <pc:sldMk cId="547969260" sldId="274"/>
        </pc:sldMkLst>
      </pc:sldChg>
      <pc:sldChg chg="add">
        <pc:chgData name="Tim" userId="3a016e58-7dae-4bd4-950c-27d542f0b836" providerId="ADAL" clId="{3D634563-3F60-4D77-BE81-2C4583A9AC07}" dt="2021-03-25T13:06:43.443" v="430"/>
        <pc:sldMkLst>
          <pc:docMk/>
          <pc:sldMk cId="1059350083" sldId="275"/>
        </pc:sldMkLst>
      </pc:sldChg>
      <pc:sldChg chg="add">
        <pc:chgData name="Tim" userId="3a016e58-7dae-4bd4-950c-27d542f0b836" providerId="ADAL" clId="{3D634563-3F60-4D77-BE81-2C4583A9AC07}" dt="2021-03-25T13:06:43.443" v="430"/>
        <pc:sldMkLst>
          <pc:docMk/>
          <pc:sldMk cId="1665360879" sldId="276"/>
        </pc:sldMkLst>
      </pc:sldChg>
      <pc:sldChg chg="add">
        <pc:chgData name="Tim" userId="3a016e58-7dae-4bd4-950c-27d542f0b836" providerId="ADAL" clId="{3D634563-3F60-4D77-BE81-2C4583A9AC07}" dt="2021-03-25T13:06:43.443" v="430"/>
        <pc:sldMkLst>
          <pc:docMk/>
          <pc:sldMk cId="46558376" sldId="277"/>
        </pc:sldMkLst>
      </pc:sldChg>
      <pc:sldChg chg="add modNotesTx">
        <pc:chgData name="Tim" userId="3a016e58-7dae-4bd4-950c-27d542f0b836" providerId="ADAL" clId="{3D634563-3F60-4D77-BE81-2C4583A9AC07}" dt="2021-03-25T13:08:22.877" v="717" actId="20577"/>
        <pc:sldMkLst>
          <pc:docMk/>
          <pc:sldMk cId="2686352014" sldId="278"/>
        </pc:sldMkLst>
      </pc:sldChg>
      <pc:sldChg chg="add">
        <pc:chgData name="Tim" userId="3a016e58-7dae-4bd4-950c-27d542f0b836" providerId="ADAL" clId="{3D634563-3F60-4D77-BE81-2C4583A9AC07}" dt="2021-03-25T13:06:43.443" v="430"/>
        <pc:sldMkLst>
          <pc:docMk/>
          <pc:sldMk cId="3494179695" sldId="279"/>
        </pc:sldMkLst>
      </pc:sldChg>
      <pc:sldChg chg="add">
        <pc:chgData name="Tim" userId="3a016e58-7dae-4bd4-950c-27d542f0b836" providerId="ADAL" clId="{3D634563-3F60-4D77-BE81-2C4583A9AC07}" dt="2021-03-25T13:06:43.443" v="430"/>
        <pc:sldMkLst>
          <pc:docMk/>
          <pc:sldMk cId="3594943283" sldId="280"/>
        </pc:sldMkLst>
      </pc:sldChg>
      <pc:sldChg chg="add modNotesTx">
        <pc:chgData name="Tim" userId="3a016e58-7dae-4bd4-950c-27d542f0b836" providerId="ADAL" clId="{3D634563-3F60-4D77-BE81-2C4583A9AC07}" dt="2021-03-25T13:09:09.918" v="784" actId="20577"/>
        <pc:sldMkLst>
          <pc:docMk/>
          <pc:sldMk cId="3581089442" sldId="281"/>
        </pc:sldMkLst>
      </pc:sldChg>
      <pc:sldChg chg="add">
        <pc:chgData name="Tim" userId="3a016e58-7dae-4bd4-950c-27d542f0b836" providerId="ADAL" clId="{3D634563-3F60-4D77-BE81-2C4583A9AC07}" dt="2021-03-25T13:06:43.443" v="430"/>
        <pc:sldMkLst>
          <pc:docMk/>
          <pc:sldMk cId="2408074898" sldId="282"/>
        </pc:sldMkLst>
      </pc:sldChg>
      <pc:sldChg chg="modSp new mod">
        <pc:chgData name="Tim" userId="3a016e58-7dae-4bd4-950c-27d542f0b836" providerId="ADAL" clId="{3D634563-3F60-4D77-BE81-2C4583A9AC07}" dt="2021-03-25T13:09:21.514" v="803" actId="20577"/>
        <pc:sldMkLst>
          <pc:docMk/>
          <pc:sldMk cId="431693440" sldId="283"/>
        </pc:sldMkLst>
        <pc:spChg chg="mod">
          <ac:chgData name="Tim" userId="3a016e58-7dae-4bd4-950c-27d542f0b836" providerId="ADAL" clId="{3D634563-3F60-4D77-BE81-2C4583A9AC07}" dt="2021-03-25T13:09:21.514" v="803" actId="20577"/>
          <ac:spMkLst>
            <pc:docMk/>
            <pc:sldMk cId="431693440" sldId="283"/>
            <ac:spMk id="2" creationId="{22D80DA6-CCF9-4072-A1FF-C241EAF5051A}"/>
          </ac:spMkLst>
        </pc:spChg>
      </pc:sldChg>
    </pc:docChg>
  </pc:docChgLst>
  <pc:docChgLst>
    <pc:chgData name="Márcio Paixão Dantas" userId="05fbbf9e-23cf-4e6d-a86f-f03c5d9904e9" providerId="ADAL" clId="{FE9AF431-467B-4314-82C7-ECCF22E1F519}"/>
    <pc:docChg chg="custSel addSld modSld sldOrd modSection">
      <pc:chgData name="Márcio Paixão Dantas" userId="05fbbf9e-23cf-4e6d-a86f-f03c5d9904e9" providerId="ADAL" clId="{FE9AF431-467B-4314-82C7-ECCF22E1F519}" dt="2023-02-13T10:14:03.571" v="1069" actId="20577"/>
      <pc:docMkLst>
        <pc:docMk/>
      </pc:docMkLst>
      <pc:sldChg chg="modSp mod">
        <pc:chgData name="Márcio Paixão Dantas" userId="05fbbf9e-23cf-4e6d-a86f-f03c5d9904e9" providerId="ADAL" clId="{FE9AF431-467B-4314-82C7-ECCF22E1F519}" dt="2023-01-30T00:23:56.442" v="659" actId="20577"/>
        <pc:sldMkLst>
          <pc:docMk/>
          <pc:sldMk cId="431693440" sldId="283"/>
        </pc:sldMkLst>
        <pc:spChg chg="mod">
          <ac:chgData name="Márcio Paixão Dantas" userId="05fbbf9e-23cf-4e6d-a86f-f03c5d9904e9" providerId="ADAL" clId="{FE9AF431-467B-4314-82C7-ECCF22E1F519}" dt="2023-01-30T00:23:56.442" v="659" actId="20577"/>
          <ac:spMkLst>
            <pc:docMk/>
            <pc:sldMk cId="431693440" sldId="283"/>
            <ac:spMk id="3" creationId="{1D502319-018F-464E-B79B-C397798CACBC}"/>
          </ac:spMkLst>
        </pc:spChg>
      </pc:sldChg>
      <pc:sldChg chg="modSp">
        <pc:chgData name="Márcio Paixão Dantas" userId="05fbbf9e-23cf-4e6d-a86f-f03c5d9904e9" providerId="ADAL" clId="{FE9AF431-467B-4314-82C7-ECCF22E1F519}" dt="2023-01-30T00:21:44.225" v="658" actId="20577"/>
        <pc:sldMkLst>
          <pc:docMk/>
          <pc:sldMk cId="4109995570" sldId="286"/>
        </pc:sldMkLst>
        <pc:graphicFrameChg chg="mod">
          <ac:chgData name="Márcio Paixão Dantas" userId="05fbbf9e-23cf-4e6d-a86f-f03c5d9904e9" providerId="ADAL" clId="{FE9AF431-467B-4314-82C7-ECCF22E1F519}" dt="2023-01-30T00:21:44.225" v="658" actId="20577"/>
          <ac:graphicFrameMkLst>
            <pc:docMk/>
            <pc:sldMk cId="4109995570" sldId="286"/>
            <ac:graphicFrameMk id="5" creationId="{BBC2783A-F061-B57F-5983-3519B43218EE}"/>
          </ac:graphicFrameMkLst>
        </pc:graphicFrameChg>
      </pc:sldChg>
      <pc:sldChg chg="modAnim modNotesTx">
        <pc:chgData name="Márcio Paixão Dantas" userId="05fbbf9e-23cf-4e6d-a86f-f03c5d9904e9" providerId="ADAL" clId="{FE9AF431-467B-4314-82C7-ECCF22E1F519}" dt="2023-02-13T10:14:03.571" v="1069" actId="20577"/>
        <pc:sldMkLst>
          <pc:docMk/>
          <pc:sldMk cId="2762347327" sldId="288"/>
        </pc:sldMkLst>
      </pc:sldChg>
      <pc:sldChg chg="addSp delSp modSp">
        <pc:chgData name="Márcio Paixão Dantas" userId="05fbbf9e-23cf-4e6d-a86f-f03c5d9904e9" providerId="ADAL" clId="{FE9AF431-467B-4314-82C7-ECCF22E1F519}" dt="2023-01-29T23:53:00.908" v="0" actId="931"/>
        <pc:sldMkLst>
          <pc:docMk/>
          <pc:sldMk cId="1268435054" sldId="290"/>
        </pc:sldMkLst>
        <pc:spChg chg="del">
          <ac:chgData name="Márcio Paixão Dantas" userId="05fbbf9e-23cf-4e6d-a86f-f03c5d9904e9" providerId="ADAL" clId="{FE9AF431-467B-4314-82C7-ECCF22E1F519}" dt="2023-01-29T23:53:00.908" v="0" actId="931"/>
          <ac:spMkLst>
            <pc:docMk/>
            <pc:sldMk cId="1268435054" sldId="290"/>
            <ac:spMk id="3" creationId="{13F1C1A4-DBEA-7899-9CAB-30C69CD5BF35}"/>
          </ac:spMkLst>
        </pc:spChg>
        <pc:picChg chg="add mod">
          <ac:chgData name="Márcio Paixão Dantas" userId="05fbbf9e-23cf-4e6d-a86f-f03c5d9904e9" providerId="ADAL" clId="{FE9AF431-467B-4314-82C7-ECCF22E1F519}" dt="2023-01-29T23:53:00.908" v="0" actId="931"/>
          <ac:picMkLst>
            <pc:docMk/>
            <pc:sldMk cId="1268435054" sldId="290"/>
            <ac:picMk id="5" creationId="{F00D6D29-44FC-839F-3EBC-353445270520}"/>
          </ac:picMkLst>
        </pc:picChg>
      </pc:sldChg>
      <pc:sldChg chg="add ord">
        <pc:chgData name="Márcio Paixão Dantas" userId="05fbbf9e-23cf-4e6d-a86f-f03c5d9904e9" providerId="ADAL" clId="{FE9AF431-467B-4314-82C7-ECCF22E1F519}" dt="2023-01-30T00:03:35.061" v="15"/>
        <pc:sldMkLst>
          <pc:docMk/>
          <pc:sldMk cId="204397050" sldId="291"/>
        </pc:sldMkLst>
      </pc:sldChg>
      <pc:sldChg chg="addSp modSp new mod modNotesTx">
        <pc:chgData name="Márcio Paixão Dantas" userId="05fbbf9e-23cf-4e6d-a86f-f03c5d9904e9" providerId="ADAL" clId="{FE9AF431-467B-4314-82C7-ECCF22E1F519}" dt="2023-01-30T00:13:05.329" v="404" actId="20577"/>
        <pc:sldMkLst>
          <pc:docMk/>
          <pc:sldMk cId="2876938706" sldId="292"/>
        </pc:sldMkLst>
        <pc:spChg chg="mod">
          <ac:chgData name="Márcio Paixão Dantas" userId="05fbbf9e-23cf-4e6d-a86f-f03c5d9904e9" providerId="ADAL" clId="{FE9AF431-467B-4314-82C7-ECCF22E1F519}" dt="2023-01-30T00:09:39.126" v="294" actId="20577"/>
          <ac:spMkLst>
            <pc:docMk/>
            <pc:sldMk cId="2876938706" sldId="292"/>
            <ac:spMk id="2" creationId="{9AF42E3F-FB53-13D5-9483-A9A98A3CBE9F}"/>
          </ac:spMkLst>
        </pc:spChg>
        <pc:spChg chg="mod">
          <ac:chgData name="Márcio Paixão Dantas" userId="05fbbf9e-23cf-4e6d-a86f-f03c5d9904e9" providerId="ADAL" clId="{FE9AF431-467B-4314-82C7-ECCF22E1F519}" dt="2023-01-30T00:10:06.123" v="307" actId="20577"/>
          <ac:spMkLst>
            <pc:docMk/>
            <pc:sldMk cId="2876938706" sldId="292"/>
            <ac:spMk id="3" creationId="{1069433E-A286-62D1-8056-D28C3E2D7D11}"/>
          </ac:spMkLst>
        </pc:spChg>
        <pc:picChg chg="add mod">
          <ac:chgData name="Márcio Paixão Dantas" userId="05fbbf9e-23cf-4e6d-a86f-f03c5d9904e9" providerId="ADAL" clId="{FE9AF431-467B-4314-82C7-ECCF22E1F519}" dt="2023-01-30T00:10:50.149" v="309" actId="1076"/>
          <ac:picMkLst>
            <pc:docMk/>
            <pc:sldMk cId="2876938706" sldId="292"/>
            <ac:picMk id="5" creationId="{18982681-AB0F-4C58-7140-C86B9214463E}"/>
          </ac:picMkLst>
        </pc:picChg>
      </pc:sldChg>
      <pc:sldChg chg="add">
        <pc:chgData name="Márcio Paixão Dantas" userId="05fbbf9e-23cf-4e6d-a86f-f03c5d9904e9" providerId="ADAL" clId="{FE9AF431-467B-4314-82C7-ECCF22E1F519}" dt="2023-01-30T00:11:09.610" v="310"/>
        <pc:sldMkLst>
          <pc:docMk/>
          <pc:sldMk cId="2491924988" sldId="293"/>
        </pc:sldMkLst>
      </pc:sldChg>
      <pc:sldChg chg="add">
        <pc:chgData name="Márcio Paixão Dantas" userId="05fbbf9e-23cf-4e6d-a86f-f03c5d9904e9" providerId="ADAL" clId="{FE9AF431-467B-4314-82C7-ECCF22E1F519}" dt="2023-01-30T00:17:14.289" v="519"/>
        <pc:sldMkLst>
          <pc:docMk/>
          <pc:sldMk cId="4163589658" sldId="294"/>
        </pc:sldMkLst>
      </pc:sldChg>
      <pc:sldChg chg="addSp modSp new mod">
        <pc:chgData name="Márcio Paixão Dantas" userId="05fbbf9e-23cf-4e6d-a86f-f03c5d9904e9" providerId="ADAL" clId="{FE9AF431-467B-4314-82C7-ECCF22E1F519}" dt="2023-01-31T23:07:02.651" v="1064" actId="20577"/>
        <pc:sldMkLst>
          <pc:docMk/>
          <pc:sldMk cId="3749510337" sldId="295"/>
        </pc:sldMkLst>
        <pc:spChg chg="mod">
          <ac:chgData name="Márcio Paixão Dantas" userId="05fbbf9e-23cf-4e6d-a86f-f03c5d9904e9" providerId="ADAL" clId="{FE9AF431-467B-4314-82C7-ECCF22E1F519}" dt="2023-01-31T22:57:46.919" v="689" actId="20577"/>
          <ac:spMkLst>
            <pc:docMk/>
            <pc:sldMk cId="3749510337" sldId="295"/>
            <ac:spMk id="2" creationId="{B178CEA7-C3A8-FF59-5D17-3458FCC19995}"/>
          </ac:spMkLst>
        </pc:spChg>
        <pc:spChg chg="mod">
          <ac:chgData name="Márcio Paixão Dantas" userId="05fbbf9e-23cf-4e6d-a86f-f03c5d9904e9" providerId="ADAL" clId="{FE9AF431-467B-4314-82C7-ECCF22E1F519}" dt="2023-01-31T23:07:02.651" v="1064" actId="20577"/>
          <ac:spMkLst>
            <pc:docMk/>
            <pc:sldMk cId="3749510337" sldId="295"/>
            <ac:spMk id="3" creationId="{DA9EC9AE-9040-EFA0-815E-0DE4A17796BE}"/>
          </ac:spMkLst>
        </pc:spChg>
        <pc:picChg chg="add mod">
          <ac:chgData name="Márcio Paixão Dantas" userId="05fbbf9e-23cf-4e6d-a86f-f03c5d9904e9" providerId="ADAL" clId="{FE9AF431-467B-4314-82C7-ECCF22E1F519}" dt="2023-01-31T23:05:48.944" v="1053"/>
          <ac:picMkLst>
            <pc:docMk/>
            <pc:sldMk cId="3749510337" sldId="295"/>
            <ac:picMk id="4" creationId="{578B2C8B-5294-DFAC-E324-BC9F718239F3}"/>
          </ac:picMkLst>
        </pc:picChg>
      </pc:sldChg>
    </pc:docChg>
  </pc:docChgLst>
  <pc:docChgLst>
    <pc:chgData name="Márcio Paixão Dantas" userId="05fbbf9e-23cf-4e6d-a86f-f03c5d9904e9" providerId="ADAL" clId="{42A72F59-7ED6-4D9B-9C37-E46074B13487}"/>
    <pc:docChg chg="undo custSel addSld delSld modSld sldOrd modSection">
      <pc:chgData name="Márcio Paixão Dantas" userId="05fbbf9e-23cf-4e6d-a86f-f03c5d9904e9" providerId="ADAL" clId="{42A72F59-7ED6-4D9B-9C37-E46074B13487}" dt="2022-08-17T01:23:45.829" v="2472" actId="20577"/>
      <pc:docMkLst>
        <pc:docMk/>
      </pc:docMkLst>
      <pc:sldChg chg="modSp mod">
        <pc:chgData name="Márcio Paixão Dantas" userId="05fbbf9e-23cf-4e6d-a86f-f03c5d9904e9" providerId="ADAL" clId="{42A72F59-7ED6-4D9B-9C37-E46074B13487}" dt="2022-08-15T23:20:54.216" v="1924" actId="20577"/>
        <pc:sldMkLst>
          <pc:docMk/>
          <pc:sldMk cId="1778278155" sldId="257"/>
        </pc:sldMkLst>
        <pc:spChg chg="mod">
          <ac:chgData name="Márcio Paixão Dantas" userId="05fbbf9e-23cf-4e6d-a86f-f03c5d9904e9" providerId="ADAL" clId="{42A72F59-7ED6-4D9B-9C37-E46074B13487}" dt="2022-08-15T23:20:54.216" v="1924" actId="20577"/>
          <ac:spMkLst>
            <pc:docMk/>
            <pc:sldMk cId="1778278155" sldId="257"/>
            <ac:spMk id="5" creationId="{00000000-0000-0000-0000-000000000000}"/>
          </ac:spMkLst>
        </pc:spChg>
      </pc:sldChg>
      <pc:sldChg chg="modSp mod">
        <pc:chgData name="Márcio Paixão Dantas" userId="05fbbf9e-23cf-4e6d-a86f-f03c5d9904e9" providerId="ADAL" clId="{42A72F59-7ED6-4D9B-9C37-E46074B13487}" dt="2022-08-15T23:21:07.484" v="1930" actId="20577"/>
        <pc:sldMkLst>
          <pc:docMk/>
          <pc:sldMk cId="455289170" sldId="258"/>
        </pc:sldMkLst>
        <pc:spChg chg="mod">
          <ac:chgData name="Márcio Paixão Dantas" userId="05fbbf9e-23cf-4e6d-a86f-f03c5d9904e9" providerId="ADAL" clId="{42A72F59-7ED6-4D9B-9C37-E46074B13487}" dt="2022-08-15T23:21:07.484" v="1930" actId="20577"/>
          <ac:spMkLst>
            <pc:docMk/>
            <pc:sldMk cId="455289170" sldId="258"/>
            <ac:spMk id="6" creationId="{00000000-0000-0000-0000-000000000000}"/>
          </ac:spMkLst>
        </pc:spChg>
      </pc:sldChg>
      <pc:sldChg chg="modSp mod modAnim modNotesTx">
        <pc:chgData name="Márcio Paixão Dantas" userId="05fbbf9e-23cf-4e6d-a86f-f03c5d9904e9" providerId="ADAL" clId="{42A72F59-7ED6-4D9B-9C37-E46074B13487}" dt="2022-08-15T23:22:33.711" v="2030" actId="20577"/>
        <pc:sldMkLst>
          <pc:docMk/>
          <pc:sldMk cId="1703240670" sldId="259"/>
        </pc:sldMkLst>
        <pc:spChg chg="mod">
          <ac:chgData name="Márcio Paixão Dantas" userId="05fbbf9e-23cf-4e6d-a86f-f03c5d9904e9" providerId="ADAL" clId="{42A72F59-7ED6-4D9B-9C37-E46074B13487}" dt="2022-08-15T22:15:20.975" v="621" actId="20577"/>
          <ac:spMkLst>
            <pc:docMk/>
            <pc:sldMk cId="1703240670" sldId="259"/>
            <ac:spMk id="3" creationId="{982B6FD2-722E-4B0B-92D7-E704590A03BA}"/>
          </ac:spMkLst>
        </pc:spChg>
      </pc:sldChg>
      <pc:sldChg chg="addSp modSp mod modNotesTx">
        <pc:chgData name="Márcio Paixão Dantas" userId="05fbbf9e-23cf-4e6d-a86f-f03c5d9904e9" providerId="ADAL" clId="{42A72F59-7ED6-4D9B-9C37-E46074B13487}" dt="2022-08-15T23:44:14.527" v="2464" actId="1076"/>
        <pc:sldMkLst>
          <pc:docMk/>
          <pc:sldMk cId="1094223980" sldId="269"/>
        </pc:sldMkLst>
        <pc:spChg chg="add mod">
          <ac:chgData name="Márcio Paixão Dantas" userId="05fbbf9e-23cf-4e6d-a86f-f03c5d9904e9" providerId="ADAL" clId="{42A72F59-7ED6-4D9B-9C37-E46074B13487}" dt="2022-08-15T23:44:14.527" v="2464" actId="1076"/>
          <ac:spMkLst>
            <pc:docMk/>
            <pc:sldMk cId="1094223980" sldId="269"/>
            <ac:spMk id="2" creationId="{5A51866B-A52B-2309-23A3-FCE81A559613}"/>
          </ac:spMkLst>
        </pc:spChg>
        <pc:spChg chg="mod">
          <ac:chgData name="Márcio Paixão Dantas" userId="05fbbf9e-23cf-4e6d-a86f-f03c5d9904e9" providerId="ADAL" clId="{42A72F59-7ED6-4D9B-9C37-E46074B13487}" dt="2022-08-15T23:01:03.778" v="1329" actId="5793"/>
          <ac:spMkLst>
            <pc:docMk/>
            <pc:sldMk cId="1094223980" sldId="269"/>
            <ac:spMk id="4" creationId="{BDC89E87-1786-4C95-92D9-0798FB2B2FC4}"/>
          </ac:spMkLst>
        </pc:spChg>
        <pc:spChg chg="mod">
          <ac:chgData name="Márcio Paixão Dantas" userId="05fbbf9e-23cf-4e6d-a86f-f03c5d9904e9" providerId="ADAL" clId="{42A72F59-7ED6-4D9B-9C37-E46074B13487}" dt="2022-08-15T22:20:46.958" v="645" actId="20577"/>
          <ac:spMkLst>
            <pc:docMk/>
            <pc:sldMk cId="1094223980" sldId="269"/>
            <ac:spMk id="6" creationId="{00000000-0000-0000-0000-000000000000}"/>
          </ac:spMkLst>
        </pc:spChg>
        <pc:picChg chg="mod">
          <ac:chgData name="Márcio Paixão Dantas" userId="05fbbf9e-23cf-4e6d-a86f-f03c5d9904e9" providerId="ADAL" clId="{42A72F59-7ED6-4D9B-9C37-E46074B13487}" dt="2022-08-15T23:41:27.422" v="2413" actId="14100"/>
          <ac:picMkLst>
            <pc:docMk/>
            <pc:sldMk cId="1094223980" sldId="269"/>
            <ac:picMk id="13" creationId="{B4B01D1D-7EF2-EBD2-F4D1-0CF4004243DE}"/>
          </ac:picMkLst>
        </pc:picChg>
      </pc:sldChg>
      <pc:sldChg chg="del">
        <pc:chgData name="Márcio Paixão Dantas" userId="05fbbf9e-23cf-4e6d-a86f-f03c5d9904e9" providerId="ADAL" clId="{42A72F59-7ED6-4D9B-9C37-E46074B13487}" dt="2022-08-15T22:42:37.923" v="974" actId="47"/>
        <pc:sldMkLst>
          <pc:docMk/>
          <pc:sldMk cId="3889701556" sldId="270"/>
        </pc:sldMkLst>
      </pc:sldChg>
      <pc:sldChg chg="modSp mod">
        <pc:chgData name="Márcio Paixão Dantas" userId="05fbbf9e-23cf-4e6d-a86f-f03c5d9904e9" providerId="ADAL" clId="{42A72F59-7ED6-4D9B-9C37-E46074B13487}" dt="2022-08-17T01:23:45.829" v="2472" actId="20577"/>
        <pc:sldMkLst>
          <pc:docMk/>
          <pc:sldMk cId="431693440" sldId="283"/>
        </pc:sldMkLst>
        <pc:spChg chg="mod">
          <ac:chgData name="Márcio Paixão Dantas" userId="05fbbf9e-23cf-4e6d-a86f-f03c5d9904e9" providerId="ADAL" clId="{42A72F59-7ED6-4D9B-9C37-E46074B13487}" dt="2022-08-15T22:42:48.352" v="984" actId="20577"/>
          <ac:spMkLst>
            <pc:docMk/>
            <pc:sldMk cId="431693440" sldId="283"/>
            <ac:spMk id="2" creationId="{22D80DA6-CCF9-4072-A1FF-C241EAF5051A}"/>
          </ac:spMkLst>
        </pc:spChg>
        <pc:spChg chg="mod">
          <ac:chgData name="Márcio Paixão Dantas" userId="05fbbf9e-23cf-4e6d-a86f-f03c5d9904e9" providerId="ADAL" clId="{42A72F59-7ED6-4D9B-9C37-E46074B13487}" dt="2022-08-17T01:23:45.829" v="2472" actId="20577"/>
          <ac:spMkLst>
            <pc:docMk/>
            <pc:sldMk cId="431693440" sldId="283"/>
            <ac:spMk id="3" creationId="{1D502319-018F-464E-B79B-C397798CACBC}"/>
          </ac:spMkLst>
        </pc:spChg>
      </pc:sldChg>
      <pc:sldChg chg="del">
        <pc:chgData name="Márcio Paixão Dantas" userId="05fbbf9e-23cf-4e6d-a86f-f03c5d9904e9" providerId="ADAL" clId="{42A72F59-7ED6-4D9B-9C37-E46074B13487}" dt="2022-08-15T22:42:37.923" v="974" actId="47"/>
        <pc:sldMkLst>
          <pc:docMk/>
          <pc:sldMk cId="91668972" sldId="284"/>
        </pc:sldMkLst>
      </pc:sldChg>
      <pc:sldChg chg="addSp delSp modSp mod modClrScheme chgLayout">
        <pc:chgData name="Márcio Paixão Dantas" userId="05fbbf9e-23cf-4e6d-a86f-f03c5d9904e9" providerId="ADAL" clId="{42A72F59-7ED6-4D9B-9C37-E46074B13487}" dt="2022-08-15T22:43:51.616" v="1039" actId="26606"/>
        <pc:sldMkLst>
          <pc:docMk/>
          <pc:sldMk cId="4109995570" sldId="286"/>
        </pc:sldMkLst>
        <pc:spChg chg="mod">
          <ac:chgData name="Márcio Paixão Dantas" userId="05fbbf9e-23cf-4e6d-a86f-f03c5d9904e9" providerId="ADAL" clId="{42A72F59-7ED6-4D9B-9C37-E46074B13487}" dt="2022-08-15T22:43:51.616" v="1039" actId="26606"/>
          <ac:spMkLst>
            <pc:docMk/>
            <pc:sldMk cId="4109995570" sldId="286"/>
            <ac:spMk id="2" creationId="{79C15CA0-2935-4746-B35D-F17B22B905B5}"/>
          </ac:spMkLst>
        </pc:spChg>
        <pc:spChg chg="del mod">
          <ac:chgData name="Márcio Paixão Dantas" userId="05fbbf9e-23cf-4e6d-a86f-f03c5d9904e9" providerId="ADAL" clId="{42A72F59-7ED6-4D9B-9C37-E46074B13487}" dt="2022-08-15T22:43:51.616" v="1039" actId="26606"/>
          <ac:spMkLst>
            <pc:docMk/>
            <pc:sldMk cId="4109995570" sldId="286"/>
            <ac:spMk id="3" creationId="{758E3773-D632-45A3-B89D-34E822271767}"/>
          </ac:spMkLst>
        </pc:spChg>
        <pc:graphicFrameChg chg="add mod">
          <ac:chgData name="Márcio Paixão Dantas" userId="05fbbf9e-23cf-4e6d-a86f-f03c5d9904e9" providerId="ADAL" clId="{42A72F59-7ED6-4D9B-9C37-E46074B13487}" dt="2022-08-15T22:43:51.616" v="1039" actId="26606"/>
          <ac:graphicFrameMkLst>
            <pc:docMk/>
            <pc:sldMk cId="4109995570" sldId="286"/>
            <ac:graphicFrameMk id="5" creationId="{BBC2783A-F061-B57F-5983-3519B43218EE}"/>
          </ac:graphicFrameMkLst>
        </pc:graphicFrameChg>
      </pc:sldChg>
      <pc:sldChg chg="del">
        <pc:chgData name="Márcio Paixão Dantas" userId="05fbbf9e-23cf-4e6d-a86f-f03c5d9904e9" providerId="ADAL" clId="{42A72F59-7ED6-4D9B-9C37-E46074B13487}" dt="2022-08-15T22:42:37.923" v="974" actId="47"/>
        <pc:sldMkLst>
          <pc:docMk/>
          <pc:sldMk cId="2705759172" sldId="287"/>
        </pc:sldMkLst>
      </pc:sldChg>
      <pc:sldChg chg="modSp mod modNotesTx">
        <pc:chgData name="Márcio Paixão Dantas" userId="05fbbf9e-23cf-4e6d-a86f-f03c5d9904e9" providerId="ADAL" clId="{42A72F59-7ED6-4D9B-9C37-E46074B13487}" dt="2022-08-15T23:39:47.299" v="2410" actId="20577"/>
        <pc:sldMkLst>
          <pc:docMk/>
          <pc:sldMk cId="2762347327" sldId="288"/>
        </pc:sldMkLst>
        <pc:picChg chg="mod">
          <ac:chgData name="Márcio Paixão Dantas" userId="05fbbf9e-23cf-4e6d-a86f-f03c5d9904e9" providerId="ADAL" clId="{42A72F59-7ED6-4D9B-9C37-E46074B13487}" dt="2022-08-15T23:19:52.300" v="1895" actId="1076"/>
          <ac:picMkLst>
            <pc:docMk/>
            <pc:sldMk cId="2762347327" sldId="288"/>
            <ac:picMk id="4" creationId="{5ACB08AC-7335-4D89-B505-7FA01AC7B918}"/>
          </ac:picMkLst>
        </pc:picChg>
      </pc:sldChg>
      <pc:sldChg chg="modSp mod modNotesTx">
        <pc:chgData name="Márcio Paixão Dantas" userId="05fbbf9e-23cf-4e6d-a86f-f03c5d9904e9" providerId="ADAL" clId="{42A72F59-7ED6-4D9B-9C37-E46074B13487}" dt="2022-08-15T23:33:02.318" v="2401" actId="20577"/>
        <pc:sldMkLst>
          <pc:docMk/>
          <pc:sldMk cId="2246551593" sldId="289"/>
        </pc:sldMkLst>
        <pc:spChg chg="mod">
          <ac:chgData name="Márcio Paixão Dantas" userId="05fbbf9e-23cf-4e6d-a86f-f03c5d9904e9" providerId="ADAL" clId="{42A72F59-7ED6-4D9B-9C37-E46074B13487}" dt="2022-08-15T23:23:32.365" v="2034" actId="20577"/>
          <ac:spMkLst>
            <pc:docMk/>
            <pc:sldMk cId="2246551593" sldId="289"/>
            <ac:spMk id="4" creationId="{BDC89E87-1786-4C95-92D9-0798FB2B2FC4}"/>
          </ac:spMkLst>
        </pc:spChg>
        <pc:spChg chg="mod">
          <ac:chgData name="Márcio Paixão Dantas" userId="05fbbf9e-23cf-4e6d-a86f-f03c5d9904e9" providerId="ADAL" clId="{42A72F59-7ED6-4D9B-9C37-E46074B13487}" dt="2022-08-15T22:00:45.136" v="599" actId="20577"/>
          <ac:spMkLst>
            <pc:docMk/>
            <pc:sldMk cId="2246551593" sldId="289"/>
            <ac:spMk id="6" creationId="{00000000-0000-0000-0000-000000000000}"/>
          </ac:spMkLst>
        </pc:spChg>
        <pc:picChg chg="mod">
          <ac:chgData name="Márcio Paixão Dantas" userId="05fbbf9e-23cf-4e6d-a86f-f03c5d9904e9" providerId="ADAL" clId="{42A72F59-7ED6-4D9B-9C37-E46074B13487}" dt="2022-08-15T22:01:12.671" v="600" actId="14100"/>
          <ac:picMkLst>
            <pc:docMk/>
            <pc:sldMk cId="2246551593" sldId="289"/>
            <ac:picMk id="3" creationId="{6FB0BADF-E8F3-4A02-8EC4-F088E8E1CA63}"/>
          </ac:picMkLst>
        </pc:picChg>
        <pc:picChg chg="mod">
          <ac:chgData name="Márcio Paixão Dantas" userId="05fbbf9e-23cf-4e6d-a86f-f03c5d9904e9" providerId="ADAL" clId="{42A72F59-7ED6-4D9B-9C37-E46074B13487}" dt="2022-08-15T21:51:02.488" v="166" actId="1076"/>
          <ac:picMkLst>
            <pc:docMk/>
            <pc:sldMk cId="2246551593" sldId="289"/>
            <ac:picMk id="1026" creationId="{0879F8C1-81C6-4136-B2B2-292ECE9D4C7E}"/>
          </ac:picMkLst>
        </pc:picChg>
      </pc:sldChg>
      <pc:sldChg chg="modSp new mod ord">
        <pc:chgData name="Márcio Paixão Dantas" userId="05fbbf9e-23cf-4e6d-a86f-f03c5d9904e9" providerId="ADAL" clId="{42A72F59-7ED6-4D9B-9C37-E46074B13487}" dt="2022-08-15T22:45:38.599" v="1073" actId="20577"/>
        <pc:sldMkLst>
          <pc:docMk/>
          <pc:sldMk cId="1268435054" sldId="290"/>
        </pc:sldMkLst>
        <pc:spChg chg="mod">
          <ac:chgData name="Márcio Paixão Dantas" userId="05fbbf9e-23cf-4e6d-a86f-f03c5d9904e9" providerId="ADAL" clId="{42A72F59-7ED6-4D9B-9C37-E46074B13487}" dt="2022-08-15T22:45:38.599" v="1073" actId="20577"/>
          <ac:spMkLst>
            <pc:docMk/>
            <pc:sldMk cId="1268435054" sldId="290"/>
            <ac:spMk id="2" creationId="{90A180AF-BE47-B01F-0FF9-2E05C4591C42}"/>
          </ac:spMkLst>
        </pc:spChg>
      </pc:sldChg>
    </pc:docChg>
  </pc:docChgLst>
  <pc:docChgLst>
    <pc:chgData name="Paixão Dantas,Márcio M." userId="05fbbf9e-23cf-4e6d-a86f-f03c5d9904e9" providerId="ADAL" clId="{62A7DA2A-B3CD-4DFA-9FCA-A3D8CD86A8A5}"/>
    <pc:docChg chg="custSel modSld">
      <pc:chgData name="Paixão Dantas,Márcio M." userId="05fbbf9e-23cf-4e6d-a86f-f03c5d9904e9" providerId="ADAL" clId="{62A7DA2A-B3CD-4DFA-9FCA-A3D8CD86A8A5}" dt="2023-08-18T14:28:30.006" v="187" actId="20577"/>
      <pc:docMkLst>
        <pc:docMk/>
      </pc:docMkLst>
      <pc:sldChg chg="modSp mod">
        <pc:chgData name="Paixão Dantas,Márcio M." userId="05fbbf9e-23cf-4e6d-a86f-f03c5d9904e9" providerId="ADAL" clId="{62A7DA2A-B3CD-4DFA-9FCA-A3D8CD86A8A5}" dt="2023-08-18T14:28:30.006" v="187" actId="20577"/>
        <pc:sldMkLst>
          <pc:docMk/>
          <pc:sldMk cId="1185483603" sldId="256"/>
        </pc:sldMkLst>
        <pc:spChg chg="mod">
          <ac:chgData name="Paixão Dantas,Márcio M." userId="05fbbf9e-23cf-4e6d-a86f-f03c5d9904e9" providerId="ADAL" clId="{62A7DA2A-B3CD-4DFA-9FCA-A3D8CD86A8A5}" dt="2023-08-18T14:28:30.006" v="187" actId="20577"/>
          <ac:spMkLst>
            <pc:docMk/>
            <pc:sldMk cId="1185483603" sldId="256"/>
            <ac:spMk id="3" creationId="{00000000-0000-0000-0000-000000000000}"/>
          </ac:spMkLst>
        </pc:spChg>
      </pc:sldChg>
      <pc:sldChg chg="modSp mod">
        <pc:chgData name="Paixão Dantas,Márcio M." userId="05fbbf9e-23cf-4e6d-a86f-f03c5d9904e9" providerId="ADAL" clId="{62A7DA2A-B3CD-4DFA-9FCA-A3D8CD86A8A5}" dt="2023-08-18T14:27:48.804" v="169" actId="20577"/>
        <pc:sldMkLst>
          <pc:docMk/>
          <pc:sldMk cId="1068838792" sldId="272"/>
        </pc:sldMkLst>
        <pc:spChg chg="mod">
          <ac:chgData name="Paixão Dantas,Márcio M." userId="05fbbf9e-23cf-4e6d-a86f-f03c5d9904e9" providerId="ADAL" clId="{62A7DA2A-B3CD-4DFA-9FCA-A3D8CD86A8A5}" dt="2023-08-18T14:27:48.804" v="169" actId="20577"/>
          <ac:spMkLst>
            <pc:docMk/>
            <pc:sldMk cId="1068838792" sldId="272"/>
            <ac:spMk id="3" creationId="{00000000-0000-0000-0000-000000000000}"/>
          </ac:spMkLst>
        </pc:spChg>
      </pc:sldChg>
    </pc:docChg>
  </pc:docChgLst>
  <pc:docChgLst>
    <pc:chgData name="Márcio Paixão Dantas" userId="05fbbf9e-23cf-4e6d-a86f-f03c5d9904e9" providerId="ADAL" clId="{6719BD88-9391-4E3D-AB05-FC9E1CD030A5}"/>
    <pc:docChg chg="undo custSel addSld delSld modSld modSection">
      <pc:chgData name="Márcio Paixão Dantas" userId="05fbbf9e-23cf-4e6d-a86f-f03c5d9904e9" providerId="ADAL" clId="{6719BD88-9391-4E3D-AB05-FC9E1CD030A5}" dt="2022-07-22T14:51:17.256" v="1645" actId="5793"/>
      <pc:docMkLst>
        <pc:docMk/>
      </pc:docMkLst>
      <pc:sldChg chg="modSp mod">
        <pc:chgData name="Márcio Paixão Dantas" userId="05fbbf9e-23cf-4e6d-a86f-f03c5d9904e9" providerId="ADAL" clId="{6719BD88-9391-4E3D-AB05-FC9E1CD030A5}" dt="2022-07-22T08:17:01.123" v="2" actId="27636"/>
        <pc:sldMkLst>
          <pc:docMk/>
          <pc:sldMk cId="1185483603" sldId="256"/>
        </pc:sldMkLst>
        <pc:spChg chg="mod">
          <ac:chgData name="Márcio Paixão Dantas" userId="05fbbf9e-23cf-4e6d-a86f-f03c5d9904e9" providerId="ADAL" clId="{6719BD88-9391-4E3D-AB05-FC9E1CD030A5}" dt="2022-07-22T08:17:01.123" v="2" actId="27636"/>
          <ac:spMkLst>
            <pc:docMk/>
            <pc:sldMk cId="1185483603" sldId="256"/>
            <ac:spMk id="3" creationId="{00000000-0000-0000-0000-000000000000}"/>
          </ac:spMkLst>
        </pc:spChg>
      </pc:sldChg>
      <pc:sldChg chg="addSp delSp modSp mod modNotesTx">
        <pc:chgData name="Márcio Paixão Dantas" userId="05fbbf9e-23cf-4e6d-a86f-f03c5d9904e9" providerId="ADAL" clId="{6719BD88-9391-4E3D-AB05-FC9E1CD030A5}" dt="2022-07-22T14:51:17.256" v="1645" actId="5793"/>
        <pc:sldMkLst>
          <pc:docMk/>
          <pc:sldMk cId="1703240670" sldId="259"/>
        </pc:sldMkLst>
        <pc:spChg chg="mod">
          <ac:chgData name="Márcio Paixão Dantas" userId="05fbbf9e-23cf-4e6d-a86f-f03c5d9904e9" providerId="ADAL" clId="{6719BD88-9391-4E3D-AB05-FC9E1CD030A5}" dt="2022-07-22T10:03:26.366" v="734" actId="20577"/>
          <ac:spMkLst>
            <pc:docMk/>
            <pc:sldMk cId="1703240670" sldId="259"/>
            <ac:spMk id="2" creationId="{E11C6FC0-50AD-48A0-B679-C22D4389BBB5}"/>
          </ac:spMkLst>
        </pc:spChg>
        <pc:spChg chg="mod">
          <ac:chgData name="Márcio Paixão Dantas" userId="05fbbf9e-23cf-4e6d-a86f-f03c5d9904e9" providerId="ADAL" clId="{6719BD88-9391-4E3D-AB05-FC9E1CD030A5}" dt="2022-07-22T14:51:17.256" v="1645" actId="5793"/>
          <ac:spMkLst>
            <pc:docMk/>
            <pc:sldMk cId="1703240670" sldId="259"/>
            <ac:spMk id="3" creationId="{982B6FD2-722E-4B0B-92D7-E704590A03BA}"/>
          </ac:spMkLst>
        </pc:spChg>
        <pc:picChg chg="del">
          <ac:chgData name="Márcio Paixão Dantas" userId="05fbbf9e-23cf-4e6d-a86f-f03c5d9904e9" providerId="ADAL" clId="{6719BD88-9391-4E3D-AB05-FC9E1CD030A5}" dt="2022-07-22T09:45:25.953" v="117" actId="478"/>
          <ac:picMkLst>
            <pc:docMk/>
            <pc:sldMk cId="1703240670" sldId="259"/>
            <ac:picMk id="5" creationId="{51FEEBE9-D7C3-46FF-87D1-ABF9DFAC913B}"/>
          </ac:picMkLst>
        </pc:picChg>
        <pc:picChg chg="add mod">
          <ac:chgData name="Márcio Paixão Dantas" userId="05fbbf9e-23cf-4e6d-a86f-f03c5d9904e9" providerId="ADAL" clId="{6719BD88-9391-4E3D-AB05-FC9E1CD030A5}" dt="2022-07-22T09:47:46.447" v="198" actId="1076"/>
          <ac:picMkLst>
            <pc:docMk/>
            <pc:sldMk cId="1703240670" sldId="259"/>
            <ac:picMk id="6" creationId="{7504FA6A-AF0D-32AB-5E58-414E5C8C61E1}"/>
          </ac:picMkLst>
        </pc:picChg>
      </pc:sldChg>
      <pc:sldChg chg="addSp delSp modSp mod modNotesTx">
        <pc:chgData name="Márcio Paixão Dantas" userId="05fbbf9e-23cf-4e6d-a86f-f03c5d9904e9" providerId="ADAL" clId="{6719BD88-9391-4E3D-AB05-FC9E1CD030A5}" dt="2022-07-22T14:47:13.811" v="1524" actId="20577"/>
        <pc:sldMkLst>
          <pc:docMk/>
          <pc:sldMk cId="1094223980" sldId="269"/>
        </pc:sldMkLst>
        <pc:spChg chg="add del mod">
          <ac:chgData name="Márcio Paixão Dantas" userId="05fbbf9e-23cf-4e6d-a86f-f03c5d9904e9" providerId="ADAL" clId="{6719BD88-9391-4E3D-AB05-FC9E1CD030A5}" dt="2022-07-22T10:42:26.937" v="1326" actId="478"/>
          <ac:spMkLst>
            <pc:docMk/>
            <pc:sldMk cId="1094223980" sldId="269"/>
            <ac:spMk id="2" creationId="{59DBF39D-BAA5-033D-8D60-69C60BB3CD31}"/>
          </ac:spMkLst>
        </pc:spChg>
        <pc:spChg chg="mod">
          <ac:chgData name="Márcio Paixão Dantas" userId="05fbbf9e-23cf-4e6d-a86f-f03c5d9904e9" providerId="ADAL" clId="{6719BD88-9391-4E3D-AB05-FC9E1CD030A5}" dt="2022-07-22T14:47:13.811" v="1524" actId="20577"/>
          <ac:spMkLst>
            <pc:docMk/>
            <pc:sldMk cId="1094223980" sldId="269"/>
            <ac:spMk id="4" creationId="{BDC89E87-1786-4C95-92D9-0798FB2B2FC4}"/>
          </ac:spMkLst>
        </pc:spChg>
        <pc:spChg chg="add del">
          <ac:chgData name="Márcio Paixão Dantas" userId="05fbbf9e-23cf-4e6d-a86f-f03c5d9904e9" providerId="ADAL" clId="{6719BD88-9391-4E3D-AB05-FC9E1CD030A5}" dt="2022-07-22T10:42:26.937" v="1326" actId="478"/>
          <ac:spMkLst>
            <pc:docMk/>
            <pc:sldMk cId="1094223980" sldId="269"/>
            <ac:spMk id="5" creationId="{45508716-F980-35D1-B2B8-D48045F5BC76}"/>
          </ac:spMkLst>
        </pc:spChg>
        <pc:spChg chg="mod">
          <ac:chgData name="Márcio Paixão Dantas" userId="05fbbf9e-23cf-4e6d-a86f-f03c5d9904e9" providerId="ADAL" clId="{6719BD88-9391-4E3D-AB05-FC9E1CD030A5}" dt="2022-07-22T09:03:53.278" v="92" actId="20577"/>
          <ac:spMkLst>
            <pc:docMk/>
            <pc:sldMk cId="1094223980" sldId="269"/>
            <ac:spMk id="6" creationId="{00000000-0000-0000-0000-000000000000}"/>
          </ac:spMkLst>
        </pc:spChg>
        <pc:spChg chg="add del mod">
          <ac:chgData name="Márcio Paixão Dantas" userId="05fbbf9e-23cf-4e6d-a86f-f03c5d9904e9" providerId="ADAL" clId="{6719BD88-9391-4E3D-AB05-FC9E1CD030A5}" dt="2022-07-22T14:42:31.078" v="1449" actId="478"/>
          <ac:spMkLst>
            <pc:docMk/>
            <pc:sldMk cId="1094223980" sldId="269"/>
            <ac:spMk id="9" creationId="{39AB8444-10AF-7E15-461B-1522C50C7A87}"/>
          </ac:spMkLst>
        </pc:spChg>
        <pc:picChg chg="del">
          <ac:chgData name="Márcio Paixão Dantas" userId="05fbbf9e-23cf-4e6d-a86f-f03c5d9904e9" providerId="ADAL" clId="{6719BD88-9391-4E3D-AB05-FC9E1CD030A5}" dt="2022-07-22T10:15:31.494" v="1210" actId="478"/>
          <ac:picMkLst>
            <pc:docMk/>
            <pc:sldMk cId="1094223980" sldId="269"/>
            <ac:picMk id="3" creationId="{6FB0BADF-E8F3-4A02-8EC4-F088E8E1CA63}"/>
          </ac:picMkLst>
        </pc:picChg>
        <pc:picChg chg="add del mod">
          <ac:chgData name="Márcio Paixão Dantas" userId="05fbbf9e-23cf-4e6d-a86f-f03c5d9904e9" providerId="ADAL" clId="{6719BD88-9391-4E3D-AB05-FC9E1CD030A5}" dt="2022-07-22T10:16:42.766" v="1219" actId="478"/>
          <ac:picMkLst>
            <pc:docMk/>
            <pc:sldMk cId="1094223980" sldId="269"/>
            <ac:picMk id="7" creationId="{2F9F5A76-BDE6-BD7F-68A2-7ADDDE997B02}"/>
          </ac:picMkLst>
        </pc:picChg>
        <pc:picChg chg="add del mod">
          <ac:chgData name="Márcio Paixão Dantas" userId="05fbbf9e-23cf-4e6d-a86f-f03c5d9904e9" providerId="ADAL" clId="{6719BD88-9391-4E3D-AB05-FC9E1CD030A5}" dt="2022-07-22T10:42:09.335" v="1323" actId="478"/>
          <ac:picMkLst>
            <pc:docMk/>
            <pc:sldMk cId="1094223980" sldId="269"/>
            <ac:picMk id="8" creationId="{BBADDC02-30AC-560E-CFDE-76D918372D91}"/>
          </ac:picMkLst>
        </pc:picChg>
        <pc:picChg chg="add del mod">
          <ac:chgData name="Márcio Paixão Dantas" userId="05fbbf9e-23cf-4e6d-a86f-f03c5d9904e9" providerId="ADAL" clId="{6719BD88-9391-4E3D-AB05-FC9E1CD030A5}" dt="2022-07-22T14:44:54.765" v="1458" actId="478"/>
          <ac:picMkLst>
            <pc:docMk/>
            <pc:sldMk cId="1094223980" sldId="269"/>
            <ac:picMk id="11" creationId="{01557D8C-B758-D7E4-0240-615B3D317580}"/>
          </ac:picMkLst>
        </pc:picChg>
        <pc:picChg chg="add mod">
          <ac:chgData name="Márcio Paixão Dantas" userId="05fbbf9e-23cf-4e6d-a86f-f03c5d9904e9" providerId="ADAL" clId="{6719BD88-9391-4E3D-AB05-FC9E1CD030A5}" dt="2022-07-22T14:45:07.114" v="1462" actId="14100"/>
          <ac:picMkLst>
            <pc:docMk/>
            <pc:sldMk cId="1094223980" sldId="269"/>
            <ac:picMk id="13" creationId="{B4B01D1D-7EF2-EBD2-F4D1-0CF4004243DE}"/>
          </ac:picMkLst>
        </pc:picChg>
        <pc:picChg chg="del">
          <ac:chgData name="Márcio Paixão Dantas" userId="05fbbf9e-23cf-4e6d-a86f-f03c5d9904e9" providerId="ADAL" clId="{6719BD88-9391-4E3D-AB05-FC9E1CD030A5}" dt="2022-07-22T10:15:31.494" v="1210" actId="478"/>
          <ac:picMkLst>
            <pc:docMk/>
            <pc:sldMk cId="1094223980" sldId="269"/>
            <ac:picMk id="1026" creationId="{0879F8C1-81C6-4136-B2B2-292ECE9D4C7E}"/>
          </ac:picMkLst>
        </pc:picChg>
      </pc:sldChg>
      <pc:sldChg chg="del">
        <pc:chgData name="Márcio Paixão Dantas" userId="05fbbf9e-23cf-4e6d-a86f-f03c5d9904e9" providerId="ADAL" clId="{6719BD88-9391-4E3D-AB05-FC9E1CD030A5}" dt="2022-07-22T10:34:16.287" v="1231" actId="47"/>
        <pc:sldMkLst>
          <pc:docMk/>
          <pc:sldMk cId="4098104891" sldId="273"/>
        </pc:sldMkLst>
      </pc:sldChg>
      <pc:sldChg chg="modNotesTx">
        <pc:chgData name="Márcio Paixão Dantas" userId="05fbbf9e-23cf-4e6d-a86f-f03c5d9904e9" providerId="ADAL" clId="{6719BD88-9391-4E3D-AB05-FC9E1CD030A5}" dt="2022-07-22T09:49:02.334" v="243" actId="20577"/>
        <pc:sldMkLst>
          <pc:docMk/>
          <pc:sldMk cId="2762347327" sldId="288"/>
        </pc:sldMkLst>
      </pc:sldChg>
      <pc:sldChg chg="add">
        <pc:chgData name="Márcio Paixão Dantas" userId="05fbbf9e-23cf-4e6d-a86f-f03c5d9904e9" providerId="ADAL" clId="{6719BD88-9391-4E3D-AB05-FC9E1CD030A5}" dt="2022-07-22T09:03:47.337" v="83" actId="2890"/>
        <pc:sldMkLst>
          <pc:docMk/>
          <pc:sldMk cId="2246551593" sldId="2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45046B-E3A6-4E43-9D24-8C38ABDF8202}" type="datetimeFigureOut">
              <a:t>17-Apr-24</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2CFB6-CBE2-1D40-B0FD-77D0D9479B87}" type="slidenum">
              <a:t>‹#›</a:t>
            </a:fld>
            <a:endParaRPr lang="nl-NL"/>
          </a:p>
        </p:txBody>
      </p:sp>
    </p:spTree>
    <p:extLst>
      <p:ext uri="{BB962C8B-B14F-4D97-AF65-F5344CB8AC3E}">
        <p14:creationId xmlns:p14="http://schemas.microsoft.com/office/powerpoint/2010/main" val="248425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F5C40D-E1E9-48D3-8CC1-73DBA457B9ED}" type="datetimeFigureOut">
              <a:rPr lang="nl-NL" smtClean="0"/>
              <a:t>17-4-2024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FCF0D1-DA0D-432D-812C-CCE92E078265}" type="slidenum">
              <a:rPr lang="nl-NL" smtClean="0"/>
              <a:t>‹#›</a:t>
            </a:fld>
            <a:endParaRPr lang="nl-NL"/>
          </a:p>
        </p:txBody>
      </p:sp>
    </p:spTree>
    <p:extLst>
      <p:ext uri="{BB962C8B-B14F-4D97-AF65-F5344CB8AC3E}">
        <p14:creationId xmlns:p14="http://schemas.microsoft.com/office/powerpoint/2010/main" val="1973208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Burndown_chart/"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Burndown_char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CAFCF0D1-DA0D-432D-812C-CCE92E078265}" type="slidenum">
              <a:rPr lang="nl-NL" smtClean="0"/>
              <a:t>1</a:t>
            </a:fld>
            <a:endParaRPr lang="nl-NL"/>
          </a:p>
        </p:txBody>
      </p:sp>
    </p:spTree>
    <p:extLst>
      <p:ext uri="{BB962C8B-B14F-4D97-AF65-F5344CB8AC3E}">
        <p14:creationId xmlns:p14="http://schemas.microsoft.com/office/powerpoint/2010/main" val="1915173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7AD9F-C132-B88B-F5D4-3A3B4FAB4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41BB99-433C-1309-41D5-1BC2F0CB64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83CC6-D6AD-0886-D1F3-91D37D2C069F}"/>
              </a:ext>
            </a:extLst>
          </p:cNvPr>
          <p:cNvSpPr>
            <a:spLocks noGrp="1"/>
          </p:cNvSpPr>
          <p:nvPr>
            <p:ph type="body" idx="1"/>
          </p:nvPr>
        </p:nvSpPr>
        <p:spPr/>
        <p:txBody>
          <a:bodyPr/>
          <a:lstStyle/>
          <a:p>
            <a:r>
              <a:rPr lang="nl-NL" dirty="0" smtClean="0"/>
              <a:t>Tip</a:t>
            </a:r>
            <a:r>
              <a:rPr lang="nl-NL" dirty="0"/>
              <a:t>: </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Work on the most important task/user stories – i.e. Burndown chart will be used to negotiate the total number of user stories for next sprint.</a:t>
            </a:r>
          </a:p>
          <a:p>
            <a:endParaRPr lang="en-US" sz="1800" kern="100" dirty="0">
              <a:effectLst/>
              <a:latin typeface="Arial" panose="020B0604020202020204" pitchFamily="34" charset="0"/>
              <a:cs typeface="Times New Roman" panose="02020603050405020304" pitchFamily="18" charset="0"/>
            </a:endParaRPr>
          </a:p>
          <a:p>
            <a:r>
              <a:rPr lang="en-US" sz="1800" kern="100" dirty="0">
                <a:effectLst/>
                <a:latin typeface="Arial" panose="020B0604020202020204" pitchFamily="34" charset="0"/>
                <a:cs typeface="Times New Roman" panose="02020603050405020304" pitchFamily="18" charset="0"/>
              </a:rPr>
              <a:t>Burndown Chart: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u="sng" kern="100"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https://en.wikipedia.org/wiki/Burndown_chart/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
        <p:nvSpPr>
          <p:cNvPr id="4" name="Slide Number Placeholder 3">
            <a:extLst>
              <a:ext uri="{FF2B5EF4-FFF2-40B4-BE49-F238E27FC236}">
                <a16:creationId xmlns:a16="http://schemas.microsoft.com/office/drawing/2014/main" id="{039D3D18-E0B9-1A41-B0AF-6D448C5CD0DE}"/>
              </a:ext>
            </a:extLst>
          </p:cNvPr>
          <p:cNvSpPr>
            <a:spLocks noGrp="1"/>
          </p:cNvSpPr>
          <p:nvPr>
            <p:ph type="sldNum" sz="quarter" idx="10"/>
          </p:nvPr>
        </p:nvSpPr>
        <p:spPr/>
        <p:txBody>
          <a:bodyPr/>
          <a:lstStyle/>
          <a:p>
            <a:fld id="{CAFCF0D1-DA0D-432D-812C-CCE92E078265}" type="slidenum">
              <a:rPr lang="nl-NL" smtClean="0"/>
              <a:t>11</a:t>
            </a:fld>
            <a:endParaRPr lang="nl-NL"/>
          </a:p>
        </p:txBody>
      </p:sp>
    </p:spTree>
    <p:extLst>
      <p:ext uri="{BB962C8B-B14F-4D97-AF65-F5344CB8AC3E}">
        <p14:creationId xmlns:p14="http://schemas.microsoft.com/office/powerpoint/2010/main" val="2235968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https://easyretro.io/retrospective-ideas/</a:t>
            </a:r>
          </a:p>
          <a:p>
            <a:endParaRPr lang="en-US" dirty="0"/>
          </a:p>
          <a:p>
            <a:r>
              <a:rPr lang="en-US" dirty="0"/>
              <a:t>Image source:</a:t>
            </a:r>
            <a:r>
              <a:rPr lang="en-US" baseline="0" dirty="0"/>
              <a:t> https://scrumadventures.com/retrospectives/</a:t>
            </a:r>
            <a:endParaRPr lang="nl-NL" dirty="0"/>
          </a:p>
        </p:txBody>
      </p:sp>
      <p:sp>
        <p:nvSpPr>
          <p:cNvPr id="4" name="Slide Number Placeholder 3"/>
          <p:cNvSpPr>
            <a:spLocks noGrp="1"/>
          </p:cNvSpPr>
          <p:nvPr>
            <p:ph type="sldNum" sz="quarter" idx="10"/>
          </p:nvPr>
        </p:nvSpPr>
        <p:spPr/>
        <p:txBody>
          <a:bodyPr/>
          <a:lstStyle/>
          <a:p>
            <a:fld id="{CAFCF0D1-DA0D-432D-812C-CCE92E078265}" type="slidenum">
              <a:rPr lang="nl-NL" smtClean="0"/>
              <a:t>12</a:t>
            </a:fld>
            <a:endParaRPr lang="nl-NL"/>
          </a:p>
        </p:txBody>
      </p:sp>
    </p:spTree>
    <p:extLst>
      <p:ext uri="{BB962C8B-B14F-4D97-AF65-F5344CB8AC3E}">
        <p14:creationId xmlns:p14="http://schemas.microsoft.com/office/powerpoint/2010/main" val="3213865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a:t>
            </a:r>
            <a:r>
              <a:rPr lang="en-US" baseline="0" dirty="0"/>
              <a:t> source: </a:t>
            </a:r>
            <a:r>
              <a:rPr lang="en-US" dirty="0"/>
              <a:t>Https://scrumorg-website-prod.s3.amazonaws.com/drupal/2018-05/ScrumValues-Tabloid.pdf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a:t>
            </a:r>
            <a:r>
              <a:rPr lang="en-US" baseline="0" dirty="0"/>
              <a:t> are the five values of scrum. How is your team doing with regard to each of those?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 consider doing a “scrum values retrospective”. See https://www.teamretro.com/retrospectives/scrum-values-retrospective for more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From the scrum guide (https://scrumguides.org/scrum-guide.html): </a:t>
            </a:r>
          </a:p>
          <a:p>
            <a:r>
              <a:rPr lang="en-US" sz="1200" b="0" i="0" kern="1200" dirty="0">
                <a:solidFill>
                  <a:schemeClr val="tx1"/>
                </a:solidFill>
                <a:effectLst/>
                <a:latin typeface="+mn-lt"/>
                <a:ea typeface="+mn-ea"/>
                <a:cs typeface="+mn-cs"/>
              </a:rPr>
              <a:t>The Scrum Team commits to achieving its goals and to supporting each other. Their primary focus is on the work of the Sprint to make the best possible progress toward these goals. The Scrum Team and its stakeholders are open about the work and the challenges. Scrum Team members respect each other to be capable, independent people, and are respected as such by the people with whom they work. The Scrum Team members have the courage to do the right thing, to work on tough problems.</a:t>
            </a:r>
          </a:p>
          <a:p>
            <a:r>
              <a:rPr lang="en-US" sz="1200" b="0" i="0" kern="1200" dirty="0">
                <a:solidFill>
                  <a:schemeClr val="tx1"/>
                </a:solidFill>
                <a:effectLst/>
                <a:latin typeface="+mn-lt"/>
                <a:ea typeface="+mn-ea"/>
                <a:cs typeface="+mn-cs"/>
              </a:rPr>
              <a:t>These values give direction to the Scrum Team with regard to their work, actions, and behavior. The decisions that are made, the steps taken, and the way Scrum is used should reinforce these values, not diminish or undermine them. The Scrum Team members learn and explore the values as they work with the Scrum events and artifacts. When these values are embodied by the Scrum Team and the people they work with, the empirical Scrum pillars of transparency, inspection, and adaptation come to life building trust.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Tijdelijke aanduiding voor dianummer 3"/>
          <p:cNvSpPr>
            <a:spLocks noGrp="1"/>
          </p:cNvSpPr>
          <p:nvPr>
            <p:ph type="sldNum" sz="quarter" idx="5"/>
          </p:nvPr>
        </p:nvSpPr>
        <p:spPr/>
        <p:txBody>
          <a:bodyPr/>
          <a:lstStyle/>
          <a:p>
            <a:fld id="{CAFCF0D1-DA0D-432D-812C-CCE92E078265}" type="slidenum">
              <a:rPr lang="nl-NL" smtClean="0"/>
              <a:t>13</a:t>
            </a:fld>
            <a:endParaRPr lang="nl-NL"/>
          </a:p>
        </p:txBody>
      </p:sp>
    </p:spTree>
    <p:extLst>
      <p:ext uri="{BB962C8B-B14F-4D97-AF65-F5344CB8AC3E}">
        <p14:creationId xmlns:p14="http://schemas.microsoft.com/office/powerpoint/2010/main" val="3263659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b="0" smtClean="0"/>
              <a:t>Fibonacci </a:t>
            </a:r>
            <a:r>
              <a:rPr lang="it-IT" b="0" dirty="0"/>
              <a:t>agile: https://www.productplan.com/glossary/fibonacci-agile-estimation/</a:t>
            </a:r>
            <a:endParaRPr lang="en-GB" b="0" dirty="0"/>
          </a:p>
          <a:p>
            <a:r>
              <a:rPr lang="en-US" b="0" dirty="0"/>
              <a:t>Jira| Story Point vs Hours estimation,  https://www.youtube.com/watch?v=QUo5l4wwmzk</a:t>
            </a:r>
          </a:p>
          <a:p>
            <a:r>
              <a:rPr lang="en-US" b="0" dirty="0"/>
              <a:t>Velocity using Jira,  https://www.youtube.com/watch?v=goMqlVkxrcw</a:t>
            </a:r>
          </a:p>
          <a:p>
            <a:r>
              <a:rPr lang="en-US" dirty="0"/>
              <a:t>Definition of Done (DoD) vs Definition of Ready (</a:t>
            </a:r>
            <a:r>
              <a:rPr lang="en-US" dirty="0" err="1"/>
              <a:t>DoR</a:t>
            </a:r>
            <a:r>
              <a:rPr lang="en-US" dirty="0"/>
              <a:t>) in Jira: https://www.youtube.com/watch?v=jKheJvgMyfI</a:t>
            </a:r>
            <a:endParaRPr lang="nl-NL" dirty="0"/>
          </a:p>
          <a:p>
            <a:r>
              <a:rPr lang="en-US" sz="1200" kern="100" dirty="0">
                <a:effectLst/>
                <a:latin typeface="Arial" panose="020B0604020202020204" pitchFamily="34" charset="0"/>
                <a:cs typeface="Times New Roman" panose="02020603050405020304" pitchFamily="18" charset="0"/>
              </a:rPr>
              <a:t>Burndown Chart, </a:t>
            </a:r>
            <a:r>
              <a:rPr lang="nl-NL" sz="1200" u="sng" kern="100"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https://en.wikipedia.org/wiki/Burndown_chart/</a:t>
            </a:r>
            <a:endParaRPr lang="nl-NL" sz="1200" u="sng" kern="100"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endParaRPr>
          </a:p>
          <a:p>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0" dirty="0"/>
          </a:p>
          <a:p>
            <a:endParaRPr lang="en-US" b="0" dirty="0"/>
          </a:p>
          <a:p>
            <a:endParaRPr lang="en-GB" b="1" dirty="0"/>
          </a:p>
        </p:txBody>
      </p:sp>
    </p:spTree>
    <p:extLst>
      <p:ext uri="{BB962C8B-B14F-4D97-AF65-F5344CB8AC3E}">
        <p14:creationId xmlns:p14="http://schemas.microsoft.com/office/powerpoint/2010/main" val="300359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https://www.scrum.org/resources/blog/product-backlog-refinement-explained-13</a:t>
            </a:r>
          </a:p>
          <a:p>
            <a:endParaRPr lang="en-US" dirty="0"/>
          </a:p>
          <a:p>
            <a:r>
              <a:rPr lang="en-US" dirty="0"/>
              <a:t>Refinement</a:t>
            </a:r>
            <a:r>
              <a:rPr lang="en-US" baseline="0" dirty="0"/>
              <a:t> can be done individually or with a smaller group of people to save time in the planning session itself.</a:t>
            </a:r>
            <a:endParaRPr lang="nl-NL" dirty="0"/>
          </a:p>
        </p:txBody>
      </p:sp>
      <p:sp>
        <p:nvSpPr>
          <p:cNvPr id="4" name="Slide Number Placeholder 3"/>
          <p:cNvSpPr>
            <a:spLocks noGrp="1"/>
          </p:cNvSpPr>
          <p:nvPr>
            <p:ph type="sldNum" sz="quarter" idx="10"/>
          </p:nvPr>
        </p:nvSpPr>
        <p:spPr/>
        <p:txBody>
          <a:bodyPr/>
          <a:lstStyle/>
          <a:p>
            <a:fld id="{CAFCF0D1-DA0D-432D-812C-CCE92E078265}" type="slidenum">
              <a:rPr lang="nl-NL" smtClean="0"/>
              <a:t>3</a:t>
            </a:fld>
            <a:endParaRPr lang="nl-NL"/>
          </a:p>
        </p:txBody>
      </p:sp>
    </p:spTree>
    <p:extLst>
      <p:ext uri="{BB962C8B-B14F-4D97-AF65-F5344CB8AC3E}">
        <p14:creationId xmlns:p14="http://schemas.microsoft.com/office/powerpoint/2010/main" val="307721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https://www.growingscrummasters.com/deploy-improve-scrum/what-is-a-spike/</a:t>
            </a:r>
          </a:p>
          <a:p>
            <a:endParaRPr lang="en-US" dirty="0"/>
          </a:p>
          <a:p>
            <a:r>
              <a:rPr lang="en-US" dirty="0"/>
              <a:t>The spike is a product backlog</a:t>
            </a:r>
            <a:r>
              <a:rPr lang="en-US" baseline="0" dirty="0"/>
              <a:t> item used when there is a lot of uncertainty. It is typically used when we need to do a considerable amount of work before we can even estimate or plan a new user story. </a:t>
            </a:r>
          </a:p>
          <a:p>
            <a:r>
              <a:rPr lang="en-US" baseline="0" dirty="0"/>
              <a:t>The only goal of the spike is to reduce the uncertainty, </a:t>
            </a:r>
            <a:r>
              <a:rPr lang="en-US" b="1" baseline="0" dirty="0"/>
              <a:t>not</a:t>
            </a:r>
            <a:r>
              <a:rPr lang="en-US" b="0" baseline="0" dirty="0"/>
              <a:t> to implement the functionality already! So keep it short.</a:t>
            </a:r>
          </a:p>
          <a:p>
            <a:r>
              <a:rPr lang="en-US" b="0" baseline="0" dirty="0"/>
              <a:t>Typically these are related to research methods in the DOT framework.</a:t>
            </a:r>
            <a:endParaRPr lang="nl-NL" dirty="0"/>
          </a:p>
        </p:txBody>
      </p:sp>
      <p:sp>
        <p:nvSpPr>
          <p:cNvPr id="4" name="Slide Number Placeholder 3"/>
          <p:cNvSpPr>
            <a:spLocks noGrp="1"/>
          </p:cNvSpPr>
          <p:nvPr>
            <p:ph type="sldNum" sz="quarter" idx="10"/>
          </p:nvPr>
        </p:nvSpPr>
        <p:spPr/>
        <p:txBody>
          <a:bodyPr/>
          <a:lstStyle/>
          <a:p>
            <a:fld id="{CAFCF0D1-DA0D-432D-812C-CCE92E078265}" type="slidenum">
              <a:rPr lang="nl-NL" smtClean="0"/>
              <a:t>4</a:t>
            </a:fld>
            <a:endParaRPr lang="nl-NL"/>
          </a:p>
        </p:txBody>
      </p:sp>
    </p:spTree>
    <p:extLst>
      <p:ext uri="{BB962C8B-B14F-4D97-AF65-F5344CB8AC3E}">
        <p14:creationId xmlns:p14="http://schemas.microsoft.com/office/powerpoint/2010/main" val="968120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Jira</a:t>
            </a:r>
            <a:r>
              <a:rPr lang="en-US" b="0" dirty="0"/>
              <a:t>| Story Point vs Hours estimation:</a:t>
            </a:r>
          </a:p>
          <a:p>
            <a:r>
              <a:rPr lang="en-US" b="0" dirty="0"/>
              <a:t>https://www.youtube.com/watch?v=QUo5l4wwmzk</a:t>
            </a:r>
          </a:p>
          <a:p>
            <a:r>
              <a:rPr lang="en-US" b="0" dirty="0"/>
              <a:t/>
            </a:r>
            <a:br>
              <a:rPr lang="en-US" b="0" dirty="0"/>
            </a:br>
            <a:r>
              <a:rPr lang="en-US" b="0" dirty="0"/>
              <a:t>Velocity using Jira:</a:t>
            </a:r>
          </a:p>
          <a:p>
            <a:r>
              <a:rPr lang="en-US" b="0" dirty="0"/>
              <a:t>https://www.youtube.com/watch?v=goMqlVkxrcw</a:t>
            </a:r>
          </a:p>
          <a:p>
            <a:endParaRPr lang="en-US" dirty="0"/>
          </a:p>
        </p:txBody>
      </p:sp>
      <p:sp>
        <p:nvSpPr>
          <p:cNvPr id="4" name="Slide Number Placeholder 3"/>
          <p:cNvSpPr>
            <a:spLocks noGrp="1"/>
          </p:cNvSpPr>
          <p:nvPr>
            <p:ph type="sldNum" sz="quarter" idx="5"/>
          </p:nvPr>
        </p:nvSpPr>
        <p:spPr/>
        <p:txBody>
          <a:bodyPr/>
          <a:lstStyle/>
          <a:p>
            <a:fld id="{CAFCF0D1-DA0D-432D-812C-CCE92E078265}" type="slidenum">
              <a:rPr lang="nl-NL" smtClean="0"/>
              <a:t>5</a:t>
            </a:fld>
            <a:endParaRPr lang="nl-NL"/>
          </a:p>
        </p:txBody>
      </p:sp>
    </p:spTree>
    <p:extLst>
      <p:ext uri="{BB962C8B-B14F-4D97-AF65-F5344CB8AC3E}">
        <p14:creationId xmlns:p14="http://schemas.microsoft.com/office/powerpoint/2010/main" val="1064345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https://age-of-product.com/sprint-goal-principles/</a:t>
            </a:r>
          </a:p>
          <a:p>
            <a:endParaRPr lang="en-US" dirty="0"/>
          </a:p>
          <a:p>
            <a:r>
              <a:rPr lang="en-US" dirty="0"/>
              <a:t>Image source: https://age-of-product.com/sprint-goal-principles/</a:t>
            </a:r>
            <a:endParaRPr lang="nl-NL" dirty="0"/>
          </a:p>
        </p:txBody>
      </p:sp>
      <p:sp>
        <p:nvSpPr>
          <p:cNvPr id="4" name="Slide Number Placeholder 3"/>
          <p:cNvSpPr>
            <a:spLocks noGrp="1"/>
          </p:cNvSpPr>
          <p:nvPr>
            <p:ph type="sldNum" sz="quarter" idx="10"/>
          </p:nvPr>
        </p:nvSpPr>
        <p:spPr/>
        <p:txBody>
          <a:bodyPr/>
          <a:lstStyle/>
          <a:p>
            <a:fld id="{CAFCF0D1-DA0D-432D-812C-CCE92E078265}" type="slidenum">
              <a:rPr lang="nl-NL" smtClean="0"/>
              <a:t>6</a:t>
            </a:fld>
            <a:endParaRPr lang="nl-NL"/>
          </a:p>
        </p:txBody>
      </p:sp>
    </p:spTree>
    <p:extLst>
      <p:ext uri="{BB962C8B-B14F-4D97-AF65-F5344CB8AC3E}">
        <p14:creationId xmlns:p14="http://schemas.microsoft.com/office/powerpoint/2010/main" val="191562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Image source: https://www.conceptdraw.com/How-To-Guide/time-quality-money-triangle-diagram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Typically</a:t>
            </a:r>
            <a:r>
              <a:rPr lang="en-US" baseline="0" dirty="0"/>
              <a:t> clients want to have it all: high quality products, as fast as possible, as cheap as possible. However, these three are a tradeoff.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Fast + High Quality = Expensive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Fast + Cheap = Low 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Cheap + High Quality = Slow</a:t>
            </a:r>
          </a:p>
        </p:txBody>
      </p:sp>
      <p:sp>
        <p:nvSpPr>
          <p:cNvPr id="4" name="Tijdelijke aanduiding voor dianummer 3"/>
          <p:cNvSpPr>
            <a:spLocks noGrp="1"/>
          </p:cNvSpPr>
          <p:nvPr>
            <p:ph type="sldNum" sz="quarter" idx="5"/>
          </p:nvPr>
        </p:nvSpPr>
        <p:spPr/>
        <p:txBody>
          <a:bodyPr/>
          <a:lstStyle/>
          <a:p>
            <a:fld id="{CAFCF0D1-DA0D-432D-812C-CCE92E078265}" type="slidenum">
              <a:rPr lang="nl-NL" smtClean="0"/>
              <a:t>7</a:t>
            </a:fld>
            <a:endParaRPr lang="nl-NL"/>
          </a:p>
        </p:txBody>
      </p:sp>
    </p:spTree>
    <p:extLst>
      <p:ext uri="{BB962C8B-B14F-4D97-AF65-F5344CB8AC3E}">
        <p14:creationId xmlns:p14="http://schemas.microsoft.com/office/powerpoint/2010/main" val="133890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smtClean="0"/>
              <a:t>https</a:t>
            </a:r>
            <a:r>
              <a:rPr lang="nl-NL" dirty="0"/>
              <a:t>://www.scrum.org/resources/blog/done-understanding-definition-done</a:t>
            </a:r>
            <a:br>
              <a:rPr lang="nl-NL" dirty="0"/>
            </a:br>
            <a:r>
              <a:rPr lang="nl-NL" dirty="0"/>
              <a:t/>
            </a:r>
            <a:br>
              <a:rPr lang="nl-NL" dirty="0"/>
            </a:br>
            <a:r>
              <a:rPr lang="en-US" dirty="0"/>
              <a:t>Definition of Done (DoD) vs Definition of Ready (</a:t>
            </a:r>
            <a:r>
              <a:rPr lang="en-US" dirty="0" err="1"/>
              <a:t>DoR</a:t>
            </a:r>
            <a:r>
              <a:rPr lang="en-US" dirty="0"/>
              <a:t>) in Jira:</a:t>
            </a:r>
          </a:p>
          <a:p>
            <a:r>
              <a:rPr lang="en-US" dirty="0"/>
              <a:t>https://www.youtube.com/watch?v=jKheJvgMyfI</a:t>
            </a:r>
            <a:endParaRPr lang="nl-NL" dirty="0"/>
          </a:p>
        </p:txBody>
      </p:sp>
      <p:sp>
        <p:nvSpPr>
          <p:cNvPr id="4" name="Slide Number Placeholder 3"/>
          <p:cNvSpPr>
            <a:spLocks noGrp="1"/>
          </p:cNvSpPr>
          <p:nvPr>
            <p:ph type="sldNum" sz="quarter" idx="10"/>
          </p:nvPr>
        </p:nvSpPr>
        <p:spPr/>
        <p:txBody>
          <a:bodyPr/>
          <a:lstStyle/>
          <a:p>
            <a:fld id="{CAFCF0D1-DA0D-432D-812C-CCE92E078265}" type="slidenum">
              <a:rPr lang="nl-NL" smtClean="0"/>
              <a:t>8</a:t>
            </a:fld>
            <a:endParaRPr lang="nl-NL"/>
          </a:p>
        </p:txBody>
      </p:sp>
    </p:spTree>
    <p:extLst>
      <p:ext uri="{BB962C8B-B14F-4D97-AF65-F5344CB8AC3E}">
        <p14:creationId xmlns:p14="http://schemas.microsoft.com/office/powerpoint/2010/main" val="2345180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reviews are almost always</a:t>
            </a:r>
            <a:r>
              <a:rPr lang="en-US" baseline="0" dirty="0"/>
              <a:t> part of Definition of Done. Many tools support code cannot be merged to master/main without at least one code review.</a:t>
            </a:r>
            <a:endParaRPr lang="nl-NL" dirty="0"/>
          </a:p>
        </p:txBody>
      </p:sp>
      <p:sp>
        <p:nvSpPr>
          <p:cNvPr id="4" name="Slide Number Placeholder 3"/>
          <p:cNvSpPr>
            <a:spLocks noGrp="1"/>
          </p:cNvSpPr>
          <p:nvPr>
            <p:ph type="sldNum" sz="quarter" idx="10"/>
          </p:nvPr>
        </p:nvSpPr>
        <p:spPr/>
        <p:txBody>
          <a:bodyPr/>
          <a:lstStyle/>
          <a:p>
            <a:fld id="{CAFCF0D1-DA0D-432D-812C-CCE92E078265}" type="slidenum">
              <a:rPr lang="nl-NL" smtClean="0"/>
              <a:t>9</a:t>
            </a:fld>
            <a:endParaRPr lang="nl-NL"/>
          </a:p>
        </p:txBody>
      </p:sp>
    </p:spTree>
    <p:extLst>
      <p:ext uri="{BB962C8B-B14F-4D97-AF65-F5344CB8AC3E}">
        <p14:creationId xmlns:p14="http://schemas.microsoft.com/office/powerpoint/2010/main" val="63092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https://www.scrum.org/resources/what-is-a-sprint-review</a:t>
            </a:r>
          </a:p>
          <a:p>
            <a:endParaRPr lang="en-US" dirty="0"/>
          </a:p>
          <a:p>
            <a:r>
              <a:rPr lang="en-US" dirty="0"/>
              <a:t>Only</a:t>
            </a:r>
            <a:r>
              <a:rPr lang="en-US" baseline="0" dirty="0"/>
              <a:t> show items that are actually done to prevent setting too high expectations. You will have to make up for the time in the next sprint!</a:t>
            </a:r>
          </a:p>
          <a:p>
            <a:endParaRPr lang="en-US" baseline="0" dirty="0"/>
          </a:p>
          <a:p>
            <a:r>
              <a:rPr lang="en-US" baseline="0" dirty="0"/>
              <a:t>How did the group do in the last sprint review? Were there any things that co</a:t>
            </a:r>
          </a:p>
          <a:p>
            <a:endParaRPr lang="en-US" baseline="0" dirty="0"/>
          </a:p>
        </p:txBody>
      </p:sp>
      <p:sp>
        <p:nvSpPr>
          <p:cNvPr id="4" name="Slide Number Placeholder 3"/>
          <p:cNvSpPr>
            <a:spLocks noGrp="1"/>
          </p:cNvSpPr>
          <p:nvPr>
            <p:ph type="sldNum" sz="quarter" idx="10"/>
          </p:nvPr>
        </p:nvSpPr>
        <p:spPr/>
        <p:txBody>
          <a:bodyPr/>
          <a:lstStyle/>
          <a:p>
            <a:fld id="{CAFCF0D1-DA0D-432D-812C-CCE92E078265}" type="slidenum">
              <a:rPr lang="nl-NL" smtClean="0"/>
              <a:t>10</a:t>
            </a:fld>
            <a:endParaRPr lang="nl-NL"/>
          </a:p>
        </p:txBody>
      </p:sp>
    </p:spTree>
    <p:extLst>
      <p:ext uri="{BB962C8B-B14F-4D97-AF65-F5344CB8AC3E}">
        <p14:creationId xmlns:p14="http://schemas.microsoft.com/office/powerpoint/2010/main" val="2578527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C_International_VT">
    <p:spTree>
      <p:nvGrpSpPr>
        <p:cNvPr id="1" name=""/>
        <p:cNvGrpSpPr/>
        <p:nvPr/>
      </p:nvGrpSpPr>
      <p:grpSpPr>
        <a:xfrm>
          <a:off x="0" y="0"/>
          <a:ext cx="0" cy="0"/>
          <a:chOff x="0" y="0"/>
          <a:chExt cx="0" cy="0"/>
        </a:xfrm>
      </p:grpSpPr>
      <p:pic>
        <p:nvPicPr>
          <p:cNvPr id="4" name="Afbeelding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01"/>
            <a:ext cx="9137598" cy="5139898"/>
          </a:xfrm>
          <a:prstGeom prst="rect">
            <a:avLst/>
          </a:prstGeom>
        </p:spPr>
      </p:pic>
      <p:sp>
        <p:nvSpPr>
          <p:cNvPr id="2" name="Rechthoek 1"/>
          <p:cNvSpPr/>
          <p:nvPr userDrawn="1"/>
        </p:nvSpPr>
        <p:spPr>
          <a:xfrm>
            <a:off x="1973454" y="4158461"/>
            <a:ext cx="7002716" cy="797714"/>
          </a:xfrm>
          <a:prstGeom prst="rect">
            <a:avLst/>
          </a:prstGeom>
          <a:solidFill>
            <a:schemeClr val="bg1">
              <a:alpha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3" name="Titel 2"/>
          <p:cNvSpPr>
            <a:spLocks noGrp="1"/>
          </p:cNvSpPr>
          <p:nvPr>
            <p:ph type="title" hasCustomPrompt="1"/>
          </p:nvPr>
        </p:nvSpPr>
        <p:spPr>
          <a:xfrm>
            <a:off x="1967696" y="4159130"/>
            <a:ext cx="7014258" cy="800622"/>
          </a:xfrm>
          <a:prstGeom prst="rect">
            <a:avLst/>
          </a:prstGeom>
        </p:spPr>
        <p:txBody>
          <a:bodyPr anchor="ctr">
            <a:normAutofit/>
          </a:bodyPr>
          <a:lstStyle>
            <a:lvl1pPr>
              <a:defRPr sz="2800" b="1" i="0" baseline="0">
                <a:solidFill>
                  <a:schemeClr val="bg1"/>
                </a:solidFill>
                <a:latin typeface="Arial" charset="0"/>
                <a:ea typeface="Arial" charset="0"/>
                <a:cs typeface="Arial" charset="0"/>
              </a:defRPr>
            </a:lvl1pPr>
          </a:lstStyle>
          <a:p>
            <a:r>
              <a:rPr lang="nl-NL" dirty="0"/>
              <a:t>Titel </a:t>
            </a:r>
            <a:r>
              <a:rPr lang="nl-NL" dirty="0" err="1"/>
              <a:t>Arial</a:t>
            </a:r>
            <a:r>
              <a:rPr lang="nl-NL" dirty="0"/>
              <a:t> </a:t>
            </a:r>
            <a:r>
              <a:rPr lang="nl-NL" dirty="0" err="1"/>
              <a:t>Bold</a:t>
            </a:r>
            <a:r>
              <a:rPr lang="nl-NL" dirty="0"/>
              <a:t> 28pt</a:t>
            </a:r>
          </a:p>
        </p:txBody>
      </p:sp>
    </p:spTree>
    <p:extLst>
      <p:ext uri="{BB962C8B-B14F-4D97-AF65-F5344CB8AC3E}">
        <p14:creationId xmlns:p14="http://schemas.microsoft.com/office/powerpoint/2010/main" val="479279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pic>
        <p:nvPicPr>
          <p:cNvPr id="6" name="Afbeelding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801"/>
            <a:ext cx="9137598" cy="5139898"/>
          </a:xfrm>
          <a:prstGeom prst="rect">
            <a:avLst/>
          </a:prstGeom>
        </p:spPr>
      </p:pic>
      <p:sp>
        <p:nvSpPr>
          <p:cNvPr id="2" name="Titel 1"/>
          <p:cNvSpPr>
            <a:spLocks noGrp="1"/>
          </p:cNvSpPr>
          <p:nvPr>
            <p:ph type="title" hasCustomPrompt="1"/>
          </p:nvPr>
        </p:nvSpPr>
        <p:spPr>
          <a:xfrm>
            <a:off x="935038" y="339484"/>
            <a:ext cx="7751762" cy="857250"/>
          </a:xfrm>
          <a:prstGeom prst="rect">
            <a:avLst/>
          </a:prstGeom>
        </p:spPr>
        <p:txBody>
          <a:bodyPr>
            <a:normAutofit/>
          </a:bodyPr>
          <a:lstStyle>
            <a:lvl1pPr>
              <a:defRPr sz="2800" b="1" i="0" baseline="0">
                <a:latin typeface="Arial" charset="0"/>
                <a:ea typeface="Arial" charset="0"/>
                <a:cs typeface="Arial" charset="0"/>
              </a:defRPr>
            </a:lvl1pPr>
          </a:lstStyle>
          <a:p>
            <a:r>
              <a:rPr lang="nl-NL" dirty="0"/>
              <a:t>Titel volgblad </a:t>
            </a:r>
            <a:r>
              <a:rPr lang="nl-NL" dirty="0" err="1"/>
              <a:t>Arial</a:t>
            </a:r>
            <a:r>
              <a:rPr lang="nl-NL" dirty="0"/>
              <a:t> </a:t>
            </a:r>
            <a:r>
              <a:rPr lang="nl-NL" dirty="0" err="1"/>
              <a:t>Bold</a:t>
            </a:r>
            <a:r>
              <a:rPr lang="nl-NL" dirty="0"/>
              <a:t> 28pt</a:t>
            </a:r>
          </a:p>
        </p:txBody>
      </p:sp>
      <p:sp>
        <p:nvSpPr>
          <p:cNvPr id="3" name="Tijdelijke aanduiding voor inhoud 2"/>
          <p:cNvSpPr>
            <a:spLocks noGrp="1"/>
          </p:cNvSpPr>
          <p:nvPr>
            <p:ph idx="1" hasCustomPrompt="1"/>
          </p:nvPr>
        </p:nvSpPr>
        <p:spPr>
          <a:xfrm>
            <a:off x="935038" y="1200151"/>
            <a:ext cx="7751762" cy="2874582"/>
          </a:xfrm>
          <a:prstGeom prst="rect">
            <a:avLst/>
          </a:prstGeom>
        </p:spPr>
        <p:txBody>
          <a:bodyPr/>
          <a:lstStyle>
            <a:lvl1pPr>
              <a:defRPr sz="2400" b="0" i="0">
                <a:latin typeface="Arial" charset="0"/>
                <a:ea typeface="Arial" charset="0"/>
                <a:cs typeface="Arial" charset="0"/>
              </a:defRPr>
            </a:lvl1pPr>
            <a:lvl2pPr>
              <a:defRPr sz="2000" b="0" i="0">
                <a:latin typeface="Arial" charset="0"/>
                <a:ea typeface="Arial" charset="0"/>
                <a:cs typeface="Arial" charset="0"/>
              </a:defRPr>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2150383" y="4630341"/>
            <a:ext cx="4632303" cy="273844"/>
          </a:xfrm>
          <a:prstGeom prst="rect">
            <a:avLst/>
          </a:prstGeom>
        </p:spPr>
        <p:txBody>
          <a:bodyPr/>
          <a:lstStyle/>
          <a:p>
            <a:r>
              <a:rPr lang="nl-NL" dirty="0" err="1"/>
              <a:t>Footer</a:t>
            </a:r>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413062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935038" y="339484"/>
            <a:ext cx="7751762" cy="857250"/>
          </a:xfrm>
          <a:prstGeom prst="rect">
            <a:avLst/>
          </a:prstGeom>
        </p:spPr>
        <p:txBody>
          <a:bodyPr>
            <a:normAutofit/>
          </a:bodyPr>
          <a:lstStyle>
            <a:lvl1pPr>
              <a:defRPr sz="2800" b="1" i="0" baseline="0">
                <a:latin typeface="Arial" charset="0"/>
                <a:ea typeface="Arial" charset="0"/>
                <a:cs typeface="Arial" charset="0"/>
              </a:defRPr>
            </a:lvl1pPr>
          </a:lstStyle>
          <a:p>
            <a:r>
              <a:rPr lang="nl-NL" dirty="0"/>
              <a:t>Titel volgblad </a:t>
            </a:r>
            <a:r>
              <a:rPr lang="nl-NL" dirty="0" err="1"/>
              <a:t>Arial</a:t>
            </a:r>
            <a:r>
              <a:rPr lang="nl-NL" dirty="0"/>
              <a:t> </a:t>
            </a:r>
            <a:r>
              <a:rPr lang="nl-NL" dirty="0" err="1"/>
              <a:t>Bold</a:t>
            </a:r>
            <a:r>
              <a:rPr lang="nl-NL" dirty="0"/>
              <a:t> 28pt</a:t>
            </a:r>
          </a:p>
        </p:txBody>
      </p:sp>
      <p:sp>
        <p:nvSpPr>
          <p:cNvPr id="3" name="Tijdelijke aanduiding voor inhoud 2"/>
          <p:cNvSpPr>
            <a:spLocks noGrp="1"/>
          </p:cNvSpPr>
          <p:nvPr>
            <p:ph idx="1" hasCustomPrompt="1"/>
          </p:nvPr>
        </p:nvSpPr>
        <p:spPr>
          <a:xfrm>
            <a:off x="935038" y="1200151"/>
            <a:ext cx="7751762" cy="2874582"/>
          </a:xfrm>
          <a:prstGeom prst="rect">
            <a:avLst/>
          </a:prstGeom>
        </p:spPr>
        <p:txBody>
          <a:bodyPr/>
          <a:lstStyle>
            <a:lvl1pPr>
              <a:defRPr sz="2400" b="0" i="0">
                <a:latin typeface="Arial" charset="0"/>
                <a:ea typeface="Arial" charset="0"/>
                <a:cs typeface="Arial" charset="0"/>
              </a:defRPr>
            </a:lvl1pPr>
            <a:lvl2pPr>
              <a:defRPr sz="2000" b="0" i="0">
                <a:latin typeface="Arial" charset="0"/>
                <a:ea typeface="Arial" charset="0"/>
                <a:cs typeface="Arial" charset="0"/>
              </a:defRPr>
            </a:lvl2pPr>
          </a:lstStyle>
          <a:p>
            <a:pPr lvl="0"/>
            <a:r>
              <a:rPr lang="nl-NL" dirty="0"/>
              <a:t>Klik om de tekststijl van het sjabloon te bewerken</a:t>
            </a:r>
          </a:p>
          <a:p>
            <a:pPr lvl="1"/>
            <a:r>
              <a:rPr lang="nl-NL" dirty="0"/>
              <a:t>Tweede niveau</a:t>
            </a:r>
          </a:p>
        </p:txBody>
      </p:sp>
      <p:sp>
        <p:nvSpPr>
          <p:cNvPr id="7" name="Tijdelijke aanduiding voor voettekst 4"/>
          <p:cNvSpPr>
            <a:spLocks noGrp="1"/>
          </p:cNvSpPr>
          <p:nvPr>
            <p:ph type="ftr" sz="quarter" idx="11"/>
          </p:nvPr>
        </p:nvSpPr>
        <p:spPr>
          <a:xfrm>
            <a:off x="2150383" y="4630341"/>
            <a:ext cx="4632303" cy="273844"/>
          </a:xfrm>
          <a:prstGeom prst="rect">
            <a:avLst/>
          </a:prstGeom>
        </p:spPr>
        <p:txBody>
          <a:bodyPr/>
          <a:lstStyle/>
          <a:p>
            <a:r>
              <a:rPr lang="nl-NL" dirty="0" err="1"/>
              <a:t>Footer</a:t>
            </a:r>
            <a:endParaRPr lang="nl-NL" dirty="0"/>
          </a:p>
        </p:txBody>
      </p:sp>
      <p:sp>
        <p:nvSpPr>
          <p:cNvPr id="8" name="Tijdelijke aanduiding voor dianummer 5"/>
          <p:cNvSpPr>
            <a:spLocks noGrp="1"/>
          </p:cNvSpPr>
          <p:nvPr>
            <p:ph type="sldNum" sz="quarter" idx="12"/>
          </p:nvPr>
        </p:nvSpPr>
        <p:spPr>
          <a:xfrm>
            <a:off x="6970292" y="4641986"/>
            <a:ext cx="829797" cy="273844"/>
          </a:xfrm>
          <a:prstGeom prst="rect">
            <a:avLst/>
          </a:prstGeom>
        </p:spPr>
        <p:txBody>
          <a:bodyPr/>
          <a:lstStyle/>
          <a:p>
            <a:fld id="{CC1A7FFB-7E9A-E347-8F80-8E2C647B3625}" type="slidenum">
              <a:rPr lang="nl-NL"/>
              <a:t>‹#›</a:t>
            </a:fld>
            <a:endParaRPr lang="nl-NL"/>
          </a:p>
        </p:txBody>
      </p:sp>
    </p:spTree>
    <p:extLst>
      <p:ext uri="{BB962C8B-B14F-4D97-AF65-F5344CB8AC3E}">
        <p14:creationId xmlns:p14="http://schemas.microsoft.com/office/powerpoint/2010/main" val="1895800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4" name="Picture 13" descr="VIN_OUTLIN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1310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FONTYS_LOGO_PAARS_RGB_UK.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30188" y="113110"/>
            <a:ext cx="17399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1362_00_002_FONTYS_THINK_BIGGER_RGB.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524750" y="572691"/>
            <a:ext cx="1468438" cy="1101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4"/>
          <p:cNvSpPr>
            <a:spLocks noGrp="1" noChangeArrowheads="1"/>
          </p:cNvSpPr>
          <p:nvPr>
            <p:ph type="title"/>
          </p:nvPr>
        </p:nvSpPr>
        <p:spPr bwMode="auto">
          <a:xfrm>
            <a:off x="1905000" y="300037"/>
            <a:ext cx="5334000" cy="271463"/>
          </a:xfrm>
          <a:prstGeom prst="rect">
            <a:avLst/>
          </a:prstGeom>
          <a:noFill/>
          <a:ln w="12700">
            <a:noFill/>
            <a:miter lim="800000"/>
            <a:headEnd/>
            <a:tailEnd/>
          </a:ln>
        </p:spPr>
        <p:txBody>
          <a:bodyPr vert="horz" wrap="square" lIns="0" tIns="0" rIns="90487" bIns="0" numCol="1" anchor="t" anchorCtr="0" compatLnSpc="1">
            <a:prstTxWarp prst="textNoShape">
              <a:avLst/>
            </a:prstTxWarp>
          </a:bodyPr>
          <a:lstStyle/>
          <a:p>
            <a:pPr lvl="0"/>
            <a:endParaRPr lang="en-US" dirty="0"/>
          </a:p>
        </p:txBody>
      </p:sp>
      <p:sp>
        <p:nvSpPr>
          <p:cNvPr id="14" name="Content Placeholder 2"/>
          <p:cNvSpPr>
            <a:spLocks noGrp="1"/>
          </p:cNvSpPr>
          <p:nvPr>
            <p:ph idx="1"/>
          </p:nvPr>
        </p:nvSpPr>
        <p:spPr>
          <a:xfrm>
            <a:off x="457200" y="1377554"/>
            <a:ext cx="7086600" cy="3456384"/>
          </a:xfrm>
          <a:prstGeom prst="rect">
            <a:avLst/>
          </a:prstGeom>
        </p:spPr>
        <p:txBody>
          <a:bodyPr lIns="0" tIns="0" rIns="0" bIns="0"/>
          <a:lstStyle/>
          <a:p>
            <a:pPr lvl="0"/>
            <a:r>
              <a:rPr lang="nl-NL" dirty="0"/>
              <a:t>Click to </a:t>
            </a:r>
            <a:r>
              <a:rPr lang="nl-NL" dirty="0" err="1"/>
              <a:t>edit</a:t>
            </a:r>
            <a:r>
              <a:rPr lang="nl-NL" dirty="0"/>
              <a:t> </a:t>
            </a:r>
            <a:r>
              <a:rPr lang="nl-NL" dirty="0" err="1"/>
              <a:t>Master</a:t>
            </a:r>
            <a:r>
              <a:rPr lang="nl-NL" dirty="0"/>
              <a:t> </a:t>
            </a:r>
            <a:r>
              <a:rPr lang="nl-NL" dirty="0" err="1"/>
              <a:t>text</a:t>
            </a:r>
            <a:r>
              <a:rPr lang="nl-NL" dirty="0"/>
              <a:t> </a:t>
            </a:r>
            <a:r>
              <a:rPr lang="nl-NL" dirty="0" err="1"/>
              <a:t>styles</a:t>
            </a:r>
            <a:endParaRPr lang="nl-NL" dirty="0"/>
          </a:p>
          <a:p>
            <a:pPr lvl="1"/>
            <a:r>
              <a:rPr lang="nl-NL" dirty="0" err="1"/>
              <a:t>Second</a:t>
            </a:r>
            <a:r>
              <a:rPr lang="nl-NL" dirty="0"/>
              <a:t>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spTree>
    <p:extLst>
      <p:ext uri="{BB962C8B-B14F-4D97-AF65-F5344CB8AC3E}">
        <p14:creationId xmlns:p14="http://schemas.microsoft.com/office/powerpoint/2010/main" val="5505603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Afbeelding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9137598" cy="5143500"/>
          </a:xfrm>
          <a:prstGeom prst="rect">
            <a:avLst/>
          </a:prstGeom>
        </p:spPr>
      </p:pic>
    </p:spTree>
    <p:extLst>
      <p:ext uri="{BB962C8B-B14F-4D97-AF65-F5344CB8AC3E}">
        <p14:creationId xmlns:p14="http://schemas.microsoft.com/office/powerpoint/2010/main" val="3299562382"/>
      </p:ext>
    </p:extLst>
  </p:cSld>
  <p:clrMap bg1="lt1" tx1="dk1" bg2="lt2" tx2="dk2" accent1="accent1" accent2="accent2" accent3="accent3" accent4="accent4" accent5="accent5" accent6="accent6" hlink="hlink" folHlink="folHlink"/>
  <p:sldLayoutIdLst>
    <p:sldLayoutId id="2147483814" r:id="rId1"/>
    <p:sldLayoutId id="2147483823" r:id="rId2"/>
    <p:sldLayoutId id="2147483825" r:id="rId3"/>
    <p:sldLayoutId id="2147483826" r:id="rId4"/>
  </p:sldLayoutIdLst>
  <p:txStyles>
    <p:titleStyle>
      <a:lvl1pPr algn="l" defTabSz="457200" rtl="0" eaLnBrk="1" latinLnBrk="0" hangingPunct="1">
        <a:spcBef>
          <a:spcPct val="0"/>
        </a:spcBef>
        <a:buNone/>
        <a:defRPr sz="3200" b="1" kern="1200" baseline="0">
          <a:solidFill>
            <a:srgbClr val="660066"/>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www.tutorialspoint.com/scrum/index.htm" TargetMode="External"/><Relationship Id="rId3" Type="http://schemas.openxmlformats.org/officeDocument/2006/relationships/hyperlink" Target="https://www.scrumalliance.org/why-scrum/core-scrum-values-roles" TargetMode="External"/><Relationship Id="rId7" Type="http://schemas.openxmlformats.org/officeDocument/2006/relationships/hyperlink" Target="https://stxnext.com/blog/2018/07/26/all-about-burn-down-chart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www.lucidchart.com/blog/how-to-develop-a-product-backlog-in-agile" TargetMode="External"/><Relationship Id="rId11" Type="http://schemas.openxmlformats.org/officeDocument/2006/relationships/hyperlink" Target="https://www.scrum.org/resources/blog/done-understanding-definition-done" TargetMode="External"/><Relationship Id="rId5" Type="http://schemas.openxmlformats.org/officeDocument/2006/relationships/hyperlink" Target="https://www.quickscrum.com/Article/ArticleDetails/4045/1/Scrum-Daily-Meeting" TargetMode="External"/><Relationship Id="rId10" Type="http://schemas.openxmlformats.org/officeDocument/2006/relationships/hyperlink" Target="https://www.scrumalliance.org/about-scrum/artifacts" TargetMode="External"/><Relationship Id="rId4" Type="http://schemas.openxmlformats.org/officeDocument/2006/relationships/hyperlink" Target="https://en.wikipedia.org/wiki/Scrum_(software_development)" TargetMode="External"/><Relationship Id="rId9" Type="http://schemas.openxmlformats.org/officeDocument/2006/relationships/hyperlink" Target="https://www.romanpichler.com/blog/10-tips-writing-good-user-stori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normAutofit/>
          </a:bodyPr>
          <a:lstStyle/>
          <a:p>
            <a:r>
              <a:rPr lang="en-US" dirty="0"/>
              <a:t>Agile Intro – Part II</a:t>
            </a:r>
            <a:endParaRPr lang="nl-NL" dirty="0"/>
          </a:p>
        </p:txBody>
      </p:sp>
    </p:spTree>
    <p:extLst>
      <p:ext uri="{BB962C8B-B14F-4D97-AF65-F5344CB8AC3E}">
        <p14:creationId xmlns:p14="http://schemas.microsoft.com/office/powerpoint/2010/main" val="1185483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Review – Part 1</a:t>
            </a:r>
            <a:endParaRPr lang="nl-NL" dirty="0"/>
          </a:p>
        </p:txBody>
      </p:sp>
      <p:sp>
        <p:nvSpPr>
          <p:cNvPr id="3" name="Content Placeholder 2"/>
          <p:cNvSpPr>
            <a:spLocks noGrp="1"/>
          </p:cNvSpPr>
          <p:nvPr>
            <p:ph idx="1"/>
          </p:nvPr>
        </p:nvSpPr>
        <p:spPr/>
        <p:txBody>
          <a:bodyPr/>
          <a:lstStyle/>
          <a:p>
            <a:r>
              <a:rPr lang="en-US" dirty="0"/>
              <a:t>Be transparent!</a:t>
            </a:r>
          </a:p>
          <a:p>
            <a:r>
              <a:rPr lang="en-US" dirty="0"/>
              <a:t>Goal is to get </a:t>
            </a:r>
            <a:r>
              <a:rPr lang="en-US" b="1" dirty="0"/>
              <a:t>feedback</a:t>
            </a:r>
            <a:r>
              <a:rPr lang="en-US" dirty="0"/>
              <a:t> from your stakeholders</a:t>
            </a:r>
          </a:p>
          <a:p>
            <a:r>
              <a:rPr lang="en-US" dirty="0"/>
              <a:t>Only show items that are Done (by Definition of Done)</a:t>
            </a:r>
            <a:endParaRPr lang="nl-NL" dirty="0"/>
          </a:p>
        </p:txBody>
      </p:sp>
    </p:spTree>
    <p:extLst>
      <p:ext uri="{BB962C8B-B14F-4D97-AF65-F5344CB8AC3E}">
        <p14:creationId xmlns:p14="http://schemas.microsoft.com/office/powerpoint/2010/main" val="373186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406F7-6141-BB98-8C52-EBD40B1878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7BD71-B3D0-B488-967C-7C0E7DC30ECF}"/>
              </a:ext>
            </a:extLst>
          </p:cNvPr>
          <p:cNvSpPr>
            <a:spLocks noGrp="1"/>
          </p:cNvSpPr>
          <p:nvPr>
            <p:ph type="title"/>
          </p:nvPr>
        </p:nvSpPr>
        <p:spPr/>
        <p:txBody>
          <a:bodyPr/>
          <a:lstStyle/>
          <a:p>
            <a:r>
              <a:rPr lang="en-US" dirty="0"/>
              <a:t>Sprint Review – Part 2</a:t>
            </a:r>
            <a:endParaRPr lang="nl-NL" dirty="0"/>
          </a:p>
        </p:txBody>
      </p:sp>
      <p:sp>
        <p:nvSpPr>
          <p:cNvPr id="3" name="Content Placeholder 2">
            <a:extLst>
              <a:ext uri="{FF2B5EF4-FFF2-40B4-BE49-F238E27FC236}">
                <a16:creationId xmlns:a16="http://schemas.microsoft.com/office/drawing/2014/main" id="{38D45D45-1E2B-56C2-0467-72A777F9D4A9}"/>
              </a:ext>
            </a:extLst>
          </p:cNvPr>
          <p:cNvSpPr>
            <a:spLocks noGrp="1"/>
          </p:cNvSpPr>
          <p:nvPr>
            <p:ph idx="1"/>
          </p:nvPr>
        </p:nvSpPr>
        <p:spPr/>
        <p:txBody>
          <a:bodyPr/>
          <a:lstStyle/>
          <a:p>
            <a:pPr marL="0" indent="0">
              <a:buNone/>
            </a:pPr>
            <a:r>
              <a:rPr lang="en-US" dirty="0"/>
              <a:t>Structure:</a:t>
            </a:r>
          </a:p>
          <a:p>
            <a:r>
              <a:rPr lang="en-US" sz="1800" kern="100" dirty="0">
                <a:effectLst/>
                <a:latin typeface="Arial" panose="020B0604020202020204" pitchFamily="34" charset="0"/>
                <a:ea typeface="Calibri" panose="020F0502020204030204" pitchFamily="34" charset="0"/>
                <a:cs typeface="Times New Roman" panose="02020603050405020304" pitchFamily="18" charset="0"/>
              </a:rPr>
              <a:t>Summarize what has been done in current sprint.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Arial" panose="020B0604020202020204" pitchFamily="34" charset="0"/>
                <a:ea typeface="Calibri" panose="020F0502020204030204" pitchFamily="34" charset="0"/>
                <a:cs typeface="Times New Roman" panose="02020603050405020304" pitchFamily="18" charset="0"/>
              </a:rPr>
              <a:t>User stories and Definition of Done (DOD) of current sprint.</a:t>
            </a:r>
          </a:p>
          <a:p>
            <a:r>
              <a:rPr lang="en-US" sz="1800" kern="100" dirty="0">
                <a:effectLst/>
                <a:latin typeface="Arial" panose="020B0604020202020204" pitchFamily="34" charset="0"/>
                <a:ea typeface="Calibri" panose="020F0502020204030204" pitchFamily="34" charset="0"/>
                <a:cs typeface="Times New Roman" panose="02020603050405020304" pitchFamily="18" charset="0"/>
              </a:rPr>
              <a:t>Demonstrate / show the system – prototype (if necessary).</a:t>
            </a:r>
          </a:p>
          <a:p>
            <a:r>
              <a:rPr lang="en-US" sz="1800" kern="100" dirty="0">
                <a:effectLst/>
                <a:latin typeface="Arial" panose="020B0604020202020204" pitchFamily="34" charset="0"/>
                <a:ea typeface="Calibri" panose="020F0502020204030204" pitchFamily="34" charset="0"/>
                <a:cs typeface="Times New Roman" panose="02020603050405020304" pitchFamily="18" charset="0"/>
              </a:rPr>
              <a:t>User Stories and Acceptance Criteria of next sprint.</a:t>
            </a:r>
          </a:p>
          <a:p>
            <a:r>
              <a:rPr lang="en-US" sz="1800" kern="100" dirty="0">
                <a:effectLst/>
                <a:latin typeface="Arial" panose="020B0604020202020204" pitchFamily="34" charset="0"/>
                <a:ea typeface="Calibri" panose="020F0502020204030204" pitchFamily="34" charset="0"/>
                <a:cs typeface="Times New Roman" panose="02020603050405020304" pitchFamily="18" charset="0"/>
              </a:rPr>
              <a:t>Burndown Chart.</a:t>
            </a:r>
          </a:p>
          <a:p>
            <a:r>
              <a:rPr lang="en-US" sz="1800" kern="100" dirty="0">
                <a:effectLst/>
                <a:latin typeface="Arial" panose="020B0604020202020204" pitchFamily="34" charset="0"/>
                <a:ea typeface="Calibri" panose="020F0502020204030204" pitchFamily="34" charset="0"/>
                <a:cs typeface="Times New Roman" panose="02020603050405020304" pitchFamily="18" charset="0"/>
              </a:rPr>
              <a:t>Open-ended questions.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nl-NL" dirty="0"/>
          </a:p>
        </p:txBody>
      </p:sp>
    </p:spTree>
    <p:extLst>
      <p:ext uri="{BB962C8B-B14F-4D97-AF65-F5344CB8AC3E}">
        <p14:creationId xmlns:p14="http://schemas.microsoft.com/office/powerpoint/2010/main" val="163552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Retrospective formats</a:t>
            </a:r>
            <a:endParaRPr lang="nl-NL" dirty="0"/>
          </a:p>
        </p:txBody>
      </p:sp>
      <p:sp>
        <p:nvSpPr>
          <p:cNvPr id="3" name="Content Placeholder 2"/>
          <p:cNvSpPr>
            <a:spLocks noGrp="1"/>
          </p:cNvSpPr>
          <p:nvPr>
            <p:ph idx="1"/>
          </p:nvPr>
        </p:nvSpPr>
        <p:spPr>
          <a:xfrm>
            <a:off x="742882" y="940281"/>
            <a:ext cx="7751762" cy="2874582"/>
          </a:xfrm>
        </p:spPr>
        <p:txBody>
          <a:bodyPr/>
          <a:lstStyle/>
          <a:p>
            <a:r>
              <a:rPr lang="en-US" dirty="0"/>
              <a:t>What format did you use last retrospective?</a:t>
            </a:r>
          </a:p>
          <a:p>
            <a:r>
              <a:rPr lang="en-US" dirty="0"/>
              <a:t>Sometimes a different viewpoint can help</a:t>
            </a:r>
          </a:p>
          <a:p>
            <a:r>
              <a:rPr lang="en-US" dirty="0"/>
              <a:t>Many different formats available!</a:t>
            </a:r>
          </a:p>
          <a:p>
            <a:pPr lvl="1"/>
            <a:r>
              <a:rPr lang="en-US" dirty="0"/>
              <a:t>Start/stop/continue</a:t>
            </a:r>
          </a:p>
          <a:p>
            <a:pPr lvl="1"/>
            <a:r>
              <a:rPr lang="en-US" dirty="0"/>
              <a:t>Mad/sad/glad</a:t>
            </a:r>
          </a:p>
          <a:p>
            <a:pPr lvl="1"/>
            <a:r>
              <a:rPr lang="en-US" dirty="0"/>
              <a:t>Pirate ship</a:t>
            </a:r>
          </a:p>
          <a:p>
            <a:pPr lvl="1"/>
            <a:r>
              <a:rPr lang="en-US" dirty="0"/>
              <a:t>…</a:t>
            </a:r>
          </a:p>
          <a:p>
            <a:pPr lvl="1"/>
            <a:endParaRPr lang="en-US" dirty="0"/>
          </a:p>
          <a:p>
            <a:endParaRPr lang="nl-NL" dirty="0"/>
          </a:p>
        </p:txBody>
      </p:sp>
      <p:pic>
        <p:nvPicPr>
          <p:cNvPr id="3074" name="Picture 2" descr="Retrospectives - Scrum Adven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3982" y="2577807"/>
            <a:ext cx="4349179" cy="2444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75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C6FC0-50AD-48A0-B679-C22D4389BBB5}"/>
              </a:ext>
            </a:extLst>
          </p:cNvPr>
          <p:cNvSpPr>
            <a:spLocks noGrp="1"/>
          </p:cNvSpPr>
          <p:nvPr>
            <p:ph type="title"/>
          </p:nvPr>
        </p:nvSpPr>
        <p:spPr/>
        <p:txBody>
          <a:bodyPr/>
          <a:lstStyle/>
          <a:p>
            <a:r>
              <a:rPr lang="en-US" dirty="0"/>
              <a:t>Scrum values</a:t>
            </a:r>
            <a:endParaRPr lang="nl-NL" dirty="0"/>
          </a:p>
        </p:txBody>
      </p:sp>
      <p:sp>
        <p:nvSpPr>
          <p:cNvPr id="3" name="Tijdelijke aanduiding voor inhoud 2">
            <a:extLst>
              <a:ext uri="{FF2B5EF4-FFF2-40B4-BE49-F238E27FC236}">
                <a16:creationId xmlns:a16="http://schemas.microsoft.com/office/drawing/2014/main" id="{982B6FD2-722E-4B0B-92D7-E704590A03BA}"/>
              </a:ext>
            </a:extLst>
          </p:cNvPr>
          <p:cNvSpPr>
            <a:spLocks noGrp="1"/>
          </p:cNvSpPr>
          <p:nvPr>
            <p:ph idx="1"/>
          </p:nvPr>
        </p:nvSpPr>
        <p:spPr>
          <a:xfrm>
            <a:off x="935038" y="1200151"/>
            <a:ext cx="5025495" cy="2874582"/>
          </a:xfrm>
        </p:spPr>
        <p:txBody>
          <a:bodyPr/>
          <a:lstStyle/>
          <a:p>
            <a:endParaRPr lang="nl-NL" dirty="0"/>
          </a:p>
        </p:txBody>
      </p:sp>
      <p:pic>
        <p:nvPicPr>
          <p:cNvPr id="4" name="Picture 3"/>
          <p:cNvPicPr>
            <a:picLocks noChangeAspect="1"/>
          </p:cNvPicPr>
          <p:nvPr/>
        </p:nvPicPr>
        <p:blipFill>
          <a:blip r:embed="rId3"/>
          <a:stretch>
            <a:fillRect/>
          </a:stretch>
        </p:blipFill>
        <p:spPr>
          <a:xfrm>
            <a:off x="1828800" y="1033670"/>
            <a:ext cx="6116221" cy="3916733"/>
          </a:xfrm>
          <a:prstGeom prst="rect">
            <a:avLst/>
          </a:prstGeom>
        </p:spPr>
      </p:pic>
    </p:spTree>
    <p:extLst>
      <p:ext uri="{BB962C8B-B14F-4D97-AF65-F5344CB8AC3E}">
        <p14:creationId xmlns:p14="http://schemas.microsoft.com/office/powerpoint/2010/main" val="245286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err="1"/>
              <a:t>Questions</a:t>
            </a:r>
            <a:r>
              <a:rPr lang="nl-NL" dirty="0"/>
              <a:t>?</a:t>
            </a:r>
          </a:p>
        </p:txBody>
      </p:sp>
      <p:sp>
        <p:nvSpPr>
          <p:cNvPr id="5" name="Content Placeholder 4"/>
          <p:cNvSpPr>
            <a:spLocks noGrp="1"/>
          </p:cNvSpPr>
          <p:nvPr>
            <p:ph idx="1"/>
          </p:nvPr>
        </p:nvSpPr>
        <p:spPr/>
        <p:txBody>
          <a:bodyPr/>
          <a:lstStyle/>
          <a:p>
            <a:endParaRPr lang="nl-NL"/>
          </a:p>
        </p:txBody>
      </p:sp>
      <p:pic>
        <p:nvPicPr>
          <p:cNvPr id="4" name="Picture 2" descr="C:\Users\874156\Desktop\jxGUf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0" y="1923679"/>
            <a:ext cx="5048794" cy="2524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358203"/>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References &amp; extra material</a:t>
            </a:r>
          </a:p>
        </p:txBody>
      </p:sp>
      <p:sp>
        <p:nvSpPr>
          <p:cNvPr id="3" name="Content Placeholder 2"/>
          <p:cNvSpPr>
            <a:spLocks noGrp="1"/>
          </p:cNvSpPr>
          <p:nvPr>
            <p:ph idx="1"/>
          </p:nvPr>
        </p:nvSpPr>
        <p:spPr/>
        <p:txBody>
          <a:bodyPr/>
          <a:lstStyle/>
          <a:p>
            <a:endParaRPr lang="nl-NL" dirty="0"/>
          </a:p>
        </p:txBody>
      </p:sp>
      <p:sp>
        <p:nvSpPr>
          <p:cNvPr id="5" name="TextBox 4"/>
          <p:cNvSpPr txBox="1"/>
          <p:nvPr/>
        </p:nvSpPr>
        <p:spPr bwMode="auto">
          <a:xfrm>
            <a:off x="1754425" y="942385"/>
            <a:ext cx="5778642" cy="3132348"/>
          </a:xfrm>
          <a:prstGeom prst="rect">
            <a:avLst/>
          </a:prstGeom>
          <a:noFill/>
          <a:ln w="12700">
            <a:noFill/>
            <a:miter lim="800000"/>
            <a:headEnd/>
            <a:tailEnd/>
          </a:ln>
        </p:spPr>
        <p:txBody>
          <a:bodyPr vert="horz" wrap="none" lIns="0" tIns="0" rIns="0" bIns="0" numCol="1" rtlCol="0" anchor="t" anchorCtr="0" compatLnSpc="1">
            <a:prstTxWarp prst="textNoShape">
              <a:avLst/>
            </a:prstTxWarp>
            <a:noAutofit/>
          </a:bodyPr>
          <a:lstStyle/>
          <a:p>
            <a:pPr defTabSz="571500">
              <a:lnSpc>
                <a:spcPct val="150000"/>
              </a:lnSpc>
            </a:pPr>
            <a:r>
              <a:rPr lang="en-US" sz="900" kern="0" dirty="0">
                <a:latin typeface="+mj-lt"/>
                <a:cs typeface="Geneva" charset="-128"/>
              </a:rPr>
              <a:t>References &amp; further reading</a:t>
            </a:r>
          </a:p>
          <a:p>
            <a:pPr marL="342900" indent="-342900" defTabSz="571500">
              <a:lnSpc>
                <a:spcPct val="150000"/>
              </a:lnSpc>
              <a:buFont typeface="Arial" panose="020B0604020202020204" pitchFamily="34" charset="0"/>
              <a:buChar char="•"/>
            </a:pPr>
            <a:r>
              <a:rPr lang="en-US" sz="900" kern="0" dirty="0">
                <a:latin typeface="+mj-lt"/>
                <a:cs typeface="Geneva" charset="-128"/>
              </a:rPr>
              <a:t>Agile Manifesto, 4 values and 12 principles, http://www.agilemanifesto.org</a:t>
            </a:r>
          </a:p>
          <a:p>
            <a:pPr marL="342900" indent="-342900" defTabSz="571500">
              <a:lnSpc>
                <a:spcPct val="150000"/>
              </a:lnSpc>
              <a:buFont typeface="Arial" panose="020B0604020202020204" pitchFamily="34" charset="0"/>
              <a:buChar char="•"/>
            </a:pPr>
            <a:r>
              <a:rPr lang="en-US" sz="900" kern="0" dirty="0">
                <a:cs typeface="Geneva" charset="-128"/>
              </a:rPr>
              <a:t>Scrum Guide, http://scrumguides.org</a:t>
            </a:r>
            <a:endParaRPr lang="en-US" sz="900" kern="0" dirty="0">
              <a:latin typeface="+mj-lt"/>
              <a:cs typeface="Geneva" charset="-128"/>
            </a:endParaRPr>
          </a:p>
          <a:p>
            <a:pPr marL="342900" indent="-342900" defTabSz="571500">
              <a:lnSpc>
                <a:spcPct val="150000"/>
              </a:lnSpc>
              <a:buFont typeface="Arial" panose="020B0604020202020204" pitchFamily="34" charset="0"/>
              <a:buChar char="•"/>
            </a:pPr>
            <a:r>
              <a:rPr lang="en-US" sz="900" kern="0" dirty="0">
                <a:latin typeface="+mj-lt"/>
                <a:cs typeface="Geneva" charset="-128"/>
              </a:rPr>
              <a:t>Scrum values, </a:t>
            </a:r>
            <a:r>
              <a:rPr lang="en-US" sz="900" kern="0" dirty="0">
                <a:latin typeface="+mj-lt"/>
                <a:cs typeface="Geneva" charset="-128"/>
                <a:hlinkClick r:id="rId3"/>
              </a:rPr>
              <a:t>https://www.scrumalliance.org/why-scrum/core-scrum-values-roles</a:t>
            </a:r>
            <a:endParaRPr lang="en-US" sz="900" kern="0" dirty="0">
              <a:latin typeface="+mj-lt"/>
              <a:cs typeface="Geneva" charset="-128"/>
            </a:endParaRPr>
          </a:p>
          <a:p>
            <a:pPr marL="342900" indent="-342900" defTabSz="571500">
              <a:lnSpc>
                <a:spcPct val="150000"/>
              </a:lnSpc>
              <a:buFont typeface="Arial" panose="020B0604020202020204" pitchFamily="34" charset="0"/>
              <a:buChar char="•"/>
            </a:pPr>
            <a:r>
              <a:rPr lang="en-US" sz="900" kern="0" dirty="0">
                <a:latin typeface="+mj-lt"/>
                <a:cs typeface="Geneva" charset="-128"/>
              </a:rPr>
              <a:t>Scrum(software development), </a:t>
            </a:r>
            <a:r>
              <a:rPr lang="en-US" sz="900" kern="0" dirty="0">
                <a:latin typeface="+mj-lt"/>
                <a:cs typeface="Geneva" charset="-128"/>
                <a:hlinkClick r:id="rId4"/>
              </a:rPr>
              <a:t>https://en.wikipedia.org/wiki/Scrum_(software_development)</a:t>
            </a:r>
            <a:endParaRPr lang="en-US" sz="900" kern="0" dirty="0">
              <a:latin typeface="+mj-lt"/>
              <a:cs typeface="Geneva" charset="-128"/>
            </a:endParaRPr>
          </a:p>
          <a:p>
            <a:pPr marL="342900" indent="-342900" defTabSz="571500">
              <a:lnSpc>
                <a:spcPct val="150000"/>
              </a:lnSpc>
              <a:buFont typeface="Arial" panose="020B0604020202020204" pitchFamily="34" charset="0"/>
              <a:buChar char="•"/>
            </a:pPr>
            <a:r>
              <a:rPr lang="en-US" sz="900" kern="0" dirty="0">
                <a:latin typeface="+mj-lt"/>
                <a:cs typeface="Geneva" charset="-128"/>
              </a:rPr>
              <a:t>Scrum daily meetings, </a:t>
            </a:r>
            <a:r>
              <a:rPr lang="en-US" sz="900" kern="0" dirty="0">
                <a:latin typeface="+mj-lt"/>
                <a:cs typeface="Geneva" charset="-128"/>
                <a:hlinkClick r:id="rId5"/>
              </a:rPr>
              <a:t>https://www.quickscrum.com/Article/ArticleDetails/4045/1/Scrum-Daily-Meeting</a:t>
            </a:r>
            <a:endParaRPr lang="en-US" sz="900" kern="0" dirty="0">
              <a:latin typeface="+mj-lt"/>
              <a:cs typeface="Geneva" charset="-128"/>
            </a:endParaRPr>
          </a:p>
          <a:p>
            <a:pPr marL="342900" indent="-342900" defTabSz="571500">
              <a:lnSpc>
                <a:spcPct val="150000"/>
              </a:lnSpc>
              <a:buFont typeface="Arial" panose="020B0604020202020204" pitchFamily="34" charset="0"/>
              <a:buChar char="•"/>
            </a:pPr>
            <a:r>
              <a:rPr lang="en-GB" sz="900" dirty="0"/>
              <a:t>How to develop a backlog, </a:t>
            </a:r>
            <a:r>
              <a:rPr lang="en-GB" sz="900" dirty="0">
                <a:hlinkClick r:id="rId6"/>
              </a:rPr>
              <a:t>https://www.lucidchart.com/blog/how-to-develop-a-product-backlog-in-agile</a:t>
            </a:r>
            <a:endParaRPr lang="en-GB" sz="900" dirty="0"/>
          </a:p>
          <a:p>
            <a:pPr marL="342900" indent="-342900" defTabSz="571500">
              <a:lnSpc>
                <a:spcPct val="150000"/>
              </a:lnSpc>
              <a:buFont typeface="Arial" panose="020B0604020202020204" pitchFamily="34" charset="0"/>
              <a:buChar char="•"/>
            </a:pPr>
            <a:r>
              <a:rPr lang="en-GB" sz="900" dirty="0"/>
              <a:t>Burn-down charts, </a:t>
            </a:r>
            <a:r>
              <a:rPr lang="en-GB" sz="900" dirty="0">
                <a:hlinkClick r:id="rId7"/>
              </a:rPr>
              <a:t>https://stxnext.com/blog/2018/07/26/all-about-burn-down-charts/</a:t>
            </a:r>
            <a:endParaRPr lang="en-GB" sz="900" dirty="0"/>
          </a:p>
          <a:p>
            <a:pPr marL="342900" indent="-342900" defTabSz="571500">
              <a:lnSpc>
                <a:spcPct val="150000"/>
              </a:lnSpc>
              <a:buFont typeface="Arial" panose="020B0604020202020204" pitchFamily="34" charset="0"/>
              <a:buChar char="•"/>
            </a:pPr>
            <a:r>
              <a:rPr lang="en-GB" sz="900" dirty="0"/>
              <a:t>Scrum tutorial, 	</a:t>
            </a:r>
            <a:r>
              <a:rPr lang="en-GB" sz="900" dirty="0">
                <a:hlinkClick r:id="rId8"/>
              </a:rPr>
              <a:t>https://www.tutorialspoint.com/scrum/index.htm</a:t>
            </a:r>
            <a:endParaRPr lang="en-GB" sz="900" dirty="0"/>
          </a:p>
          <a:p>
            <a:pPr marL="342900" indent="-342900" defTabSz="571500">
              <a:lnSpc>
                <a:spcPct val="150000"/>
              </a:lnSpc>
              <a:buFont typeface="Arial" panose="020B0604020202020204" pitchFamily="34" charset="0"/>
              <a:buChar char="•"/>
            </a:pPr>
            <a:r>
              <a:rPr lang="en-GB" sz="900" kern="0" dirty="0">
                <a:latin typeface="+mj-lt"/>
                <a:cs typeface="Geneva" charset="-128"/>
              </a:rPr>
              <a:t>User stories, </a:t>
            </a:r>
            <a:r>
              <a:rPr lang="en-GB" sz="900" dirty="0">
                <a:hlinkClick r:id="rId9"/>
              </a:rPr>
              <a:t>https://www.romanpichler.com/blog/10-tips-writing-good-user-stories/</a:t>
            </a:r>
            <a:endParaRPr lang="en-GB" sz="900" dirty="0"/>
          </a:p>
          <a:p>
            <a:pPr marL="342900" indent="-342900" defTabSz="571500">
              <a:lnSpc>
                <a:spcPct val="150000"/>
              </a:lnSpc>
              <a:buFont typeface="Arial" panose="020B0604020202020204" pitchFamily="34" charset="0"/>
              <a:buChar char="•"/>
            </a:pPr>
            <a:r>
              <a:rPr lang="en-GB" sz="900" dirty="0"/>
              <a:t>Scrum Artifacts, </a:t>
            </a:r>
            <a:r>
              <a:rPr lang="en-GB" sz="900" dirty="0">
                <a:hlinkClick r:id="rId10"/>
              </a:rPr>
              <a:t>https://www.scrumalliance.org/about-scrum/artifacts</a:t>
            </a:r>
            <a:endParaRPr lang="en-GB" sz="900" dirty="0"/>
          </a:p>
          <a:p>
            <a:pPr marL="342900" indent="-342900" defTabSz="571500">
              <a:lnSpc>
                <a:spcPct val="150000"/>
              </a:lnSpc>
              <a:buFont typeface="Arial" panose="020B0604020202020204" pitchFamily="34" charset="0"/>
              <a:buChar char="•"/>
            </a:pPr>
            <a:r>
              <a:rPr lang="en-GB" sz="900" dirty="0"/>
              <a:t>Definition of done, </a:t>
            </a:r>
            <a:r>
              <a:rPr lang="en-GB" sz="900" dirty="0">
                <a:hlinkClick r:id="rId11"/>
              </a:rPr>
              <a:t>https://www.scrum.org/resources/blog/done-understanding-definition-done</a:t>
            </a:r>
            <a:endParaRPr lang="en-GB" sz="900" dirty="0"/>
          </a:p>
          <a:p>
            <a:pPr defTabSz="571500">
              <a:lnSpc>
                <a:spcPct val="150000"/>
              </a:lnSpc>
            </a:pPr>
            <a:r>
              <a:rPr lang="en-US" sz="900" kern="0" dirty="0">
                <a:latin typeface="+mj-lt"/>
                <a:cs typeface="Geneva" charset="-128"/>
              </a:rPr>
              <a:t>Acknowledgements:</a:t>
            </a:r>
          </a:p>
          <a:p>
            <a:pPr marL="342900" indent="-342900" defTabSz="571500">
              <a:lnSpc>
                <a:spcPct val="150000"/>
              </a:lnSpc>
              <a:buFont typeface="Arial" panose="020B0604020202020204" pitchFamily="34" charset="0"/>
              <a:buChar char="•"/>
            </a:pPr>
            <a:r>
              <a:rPr lang="en-GB" sz="900" dirty="0"/>
              <a:t>Jeff Sutherland’s 59 minute scrum</a:t>
            </a:r>
            <a:br>
              <a:rPr lang="en-GB" sz="900" dirty="0"/>
            </a:br>
            <a:r>
              <a:rPr lang="en-US" sz="900" kern="0" dirty="0">
                <a:latin typeface="+mj-lt"/>
                <a:cs typeface="Geneva" charset="-128"/>
              </a:rPr>
              <a:t>https://www.valueflowquality.com/wp-content/uploads/2014/08/Scrum-Activity-3-The-59-Minute-Scrum.pdf</a:t>
            </a:r>
          </a:p>
          <a:p>
            <a:pPr marL="342900" indent="-342900" defTabSz="571500">
              <a:lnSpc>
                <a:spcPct val="150000"/>
              </a:lnSpc>
              <a:buFont typeface="Arial" panose="020B0604020202020204" pitchFamily="34" charset="0"/>
              <a:buChar char="•"/>
            </a:pPr>
            <a:endParaRPr lang="en-US" sz="900" kern="0" dirty="0">
              <a:latin typeface="+mj-lt"/>
              <a:cs typeface="Geneva" charset="-128"/>
            </a:endParaRPr>
          </a:p>
        </p:txBody>
      </p:sp>
    </p:spTree>
    <p:extLst>
      <p:ext uri="{BB962C8B-B14F-4D97-AF65-F5344CB8AC3E}">
        <p14:creationId xmlns:p14="http://schemas.microsoft.com/office/powerpoint/2010/main" val="1274412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en-US" dirty="0"/>
              <a:t>Content</a:t>
            </a:r>
            <a:endParaRPr lang="nl-NL" dirty="0"/>
          </a:p>
        </p:txBody>
      </p:sp>
      <p:sp>
        <p:nvSpPr>
          <p:cNvPr id="5" name="Tijdelijke aanduiding voor inhoud 4"/>
          <p:cNvSpPr>
            <a:spLocks noGrp="1"/>
          </p:cNvSpPr>
          <p:nvPr>
            <p:ph idx="1"/>
          </p:nvPr>
        </p:nvSpPr>
        <p:spPr>
          <a:xfrm>
            <a:off x="935037" y="1200150"/>
            <a:ext cx="7560033" cy="2917599"/>
          </a:xfrm>
        </p:spPr>
        <p:txBody>
          <a:bodyPr/>
          <a:lstStyle/>
          <a:p>
            <a:r>
              <a:rPr lang="en-US" sz="2200" dirty="0"/>
              <a:t>Sprint planning</a:t>
            </a:r>
          </a:p>
          <a:p>
            <a:pPr lvl="1"/>
            <a:r>
              <a:rPr lang="en-US" sz="1800" dirty="0"/>
              <a:t>Refinement</a:t>
            </a:r>
          </a:p>
          <a:p>
            <a:pPr lvl="1"/>
            <a:r>
              <a:rPr lang="en-US" sz="1800" dirty="0"/>
              <a:t>Spikes</a:t>
            </a:r>
          </a:p>
          <a:p>
            <a:pPr lvl="1"/>
            <a:r>
              <a:rPr lang="en-US" sz="1800" dirty="0"/>
              <a:t>Sprint velocity</a:t>
            </a:r>
          </a:p>
          <a:p>
            <a:pPr lvl="1"/>
            <a:r>
              <a:rPr lang="en-US" sz="1800" dirty="0"/>
              <a:t>Sprint goal</a:t>
            </a:r>
          </a:p>
          <a:p>
            <a:r>
              <a:rPr lang="en-US" sz="2200" dirty="0"/>
              <a:t>Sprint review</a:t>
            </a:r>
          </a:p>
          <a:p>
            <a:r>
              <a:rPr lang="en-US" sz="2200" dirty="0"/>
              <a:t>Sprint retrospective</a:t>
            </a:r>
          </a:p>
        </p:txBody>
      </p:sp>
    </p:spTree>
    <p:extLst>
      <p:ext uri="{BB962C8B-B14F-4D97-AF65-F5344CB8AC3E}">
        <p14:creationId xmlns:p14="http://schemas.microsoft.com/office/powerpoint/2010/main" val="177827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Refinement</a:t>
            </a:r>
            <a:endParaRPr lang="nl-NL" dirty="0"/>
          </a:p>
        </p:txBody>
      </p:sp>
      <p:sp>
        <p:nvSpPr>
          <p:cNvPr id="3" name="Content Placeholder 2"/>
          <p:cNvSpPr>
            <a:spLocks noGrp="1"/>
          </p:cNvSpPr>
          <p:nvPr>
            <p:ph idx="1"/>
          </p:nvPr>
        </p:nvSpPr>
        <p:spPr/>
        <p:txBody>
          <a:bodyPr/>
          <a:lstStyle/>
          <a:p>
            <a:r>
              <a:rPr lang="en-US" dirty="0"/>
              <a:t>Before an item can be added to a sprint, it must be in a “ready” state: refined and estimated</a:t>
            </a:r>
          </a:p>
          <a:p>
            <a:r>
              <a:rPr lang="en-US" dirty="0"/>
              <a:t>Refinement of product backlog item(s) usually happens in separate meetings, before planning</a:t>
            </a:r>
          </a:p>
          <a:p>
            <a:r>
              <a:rPr lang="en-US" dirty="0"/>
              <a:t>During refinement we clarify </a:t>
            </a:r>
            <a:r>
              <a:rPr lang="en-US" b="1" dirty="0"/>
              <a:t>what</a:t>
            </a:r>
            <a:r>
              <a:rPr lang="en-US" dirty="0"/>
              <a:t> needs to be done and </a:t>
            </a:r>
            <a:r>
              <a:rPr lang="en-US" b="1" dirty="0"/>
              <a:t>how</a:t>
            </a:r>
            <a:r>
              <a:rPr lang="en-US" dirty="0"/>
              <a:t> (with the goal of being able to plan it)</a:t>
            </a:r>
          </a:p>
          <a:p>
            <a:r>
              <a:rPr lang="en-US" dirty="0"/>
              <a:t>During planning we only focus on the planning</a:t>
            </a:r>
            <a:endParaRPr lang="nl-NL" dirty="0"/>
          </a:p>
        </p:txBody>
      </p:sp>
    </p:spTree>
    <p:extLst>
      <p:ext uri="{BB962C8B-B14F-4D97-AF65-F5344CB8AC3E}">
        <p14:creationId xmlns:p14="http://schemas.microsoft.com/office/powerpoint/2010/main" val="106883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Spikes</a:t>
            </a:r>
            <a:endParaRPr lang="nl-NL" dirty="0"/>
          </a:p>
        </p:txBody>
      </p:sp>
      <p:sp>
        <p:nvSpPr>
          <p:cNvPr id="3" name="Content Placeholder 2"/>
          <p:cNvSpPr>
            <a:spLocks noGrp="1"/>
          </p:cNvSpPr>
          <p:nvPr>
            <p:ph idx="1"/>
          </p:nvPr>
        </p:nvSpPr>
        <p:spPr/>
        <p:txBody>
          <a:bodyPr/>
          <a:lstStyle/>
          <a:p>
            <a:r>
              <a:rPr lang="en-US" sz="2000" dirty="0"/>
              <a:t>Uncertainty is part of software development</a:t>
            </a:r>
          </a:p>
          <a:p>
            <a:r>
              <a:rPr lang="en-US" sz="2000" dirty="0"/>
              <a:t>Sometimes there is a lot of uncertainty</a:t>
            </a:r>
          </a:p>
          <a:p>
            <a:pPr lvl="1"/>
            <a:r>
              <a:rPr lang="en-US" dirty="0"/>
              <a:t>Which technology to use?</a:t>
            </a:r>
          </a:p>
          <a:p>
            <a:pPr lvl="1"/>
            <a:r>
              <a:rPr lang="en-US" dirty="0"/>
              <a:t>Which data source to use?</a:t>
            </a:r>
          </a:p>
          <a:p>
            <a:pPr lvl="1"/>
            <a:r>
              <a:rPr lang="en-US" dirty="0"/>
              <a:t>How could integration with another system work?</a:t>
            </a:r>
          </a:p>
          <a:p>
            <a:r>
              <a:rPr lang="en-US" sz="2000" dirty="0"/>
              <a:t>Introducing: The spike</a:t>
            </a:r>
          </a:p>
          <a:p>
            <a:pPr lvl="1"/>
            <a:r>
              <a:rPr lang="en-US" dirty="0"/>
              <a:t>Time-boxed. Keep it short!</a:t>
            </a:r>
          </a:p>
          <a:p>
            <a:r>
              <a:rPr lang="en-US" sz="2000" dirty="0"/>
              <a:t>Related to research</a:t>
            </a:r>
            <a:endParaRPr lang="nl-NL" sz="2000" dirty="0"/>
          </a:p>
        </p:txBody>
      </p:sp>
      <p:pic>
        <p:nvPicPr>
          <p:cNvPr id="4098" name="Picture 2" descr="cartoon lightning bolt - Clip Art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443" y="3220637"/>
            <a:ext cx="907221" cy="99362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e DOT Framework - ICT research method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4697" y="3153835"/>
            <a:ext cx="1918114" cy="1956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83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Velocity</a:t>
            </a:r>
            <a:endParaRPr lang="nl-NL" dirty="0"/>
          </a:p>
        </p:txBody>
      </p:sp>
      <p:sp>
        <p:nvSpPr>
          <p:cNvPr id="3" name="Content Placeholder 2"/>
          <p:cNvSpPr>
            <a:spLocks noGrp="1"/>
          </p:cNvSpPr>
          <p:nvPr>
            <p:ph idx="1"/>
          </p:nvPr>
        </p:nvSpPr>
        <p:spPr/>
        <p:txBody>
          <a:bodyPr/>
          <a:lstStyle/>
          <a:p>
            <a:r>
              <a:rPr lang="en-US" dirty="0"/>
              <a:t>You did planning poker last sprint</a:t>
            </a:r>
          </a:p>
          <a:p>
            <a:r>
              <a:rPr lang="en-US" dirty="0"/>
              <a:t>How do we know how many story points we can do in the next sprint?</a:t>
            </a:r>
          </a:p>
          <a:p>
            <a:r>
              <a:rPr lang="en-US" dirty="0"/>
              <a:t>Measure sprint velocity!</a:t>
            </a:r>
          </a:p>
          <a:p>
            <a:r>
              <a:rPr lang="en-US" dirty="0"/>
              <a:t>Use burn-down charts</a:t>
            </a:r>
          </a:p>
          <a:p>
            <a:pPr marL="0" indent="0">
              <a:buNone/>
            </a:pPr>
            <a:r>
              <a:rPr lang="en-US" dirty="0"/>
              <a:t>    to keep track during the </a:t>
            </a:r>
          </a:p>
          <a:p>
            <a:pPr marL="0" indent="0">
              <a:buNone/>
            </a:pPr>
            <a:r>
              <a:rPr lang="en-US" dirty="0"/>
              <a:t>    sprint</a:t>
            </a:r>
            <a:endParaRPr lang="nl-NL" dirty="0"/>
          </a:p>
        </p:txBody>
      </p:sp>
      <p:pic>
        <p:nvPicPr>
          <p:cNvPr id="4" name="Picture 2" descr="Sprint Burndown chart 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627" y="2279068"/>
            <a:ext cx="3448879" cy="2042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00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goal</a:t>
            </a:r>
            <a:endParaRPr lang="nl-NL" dirty="0"/>
          </a:p>
        </p:txBody>
      </p:sp>
      <p:sp>
        <p:nvSpPr>
          <p:cNvPr id="3" name="Content Placeholder 2"/>
          <p:cNvSpPr>
            <a:spLocks noGrp="1"/>
          </p:cNvSpPr>
          <p:nvPr>
            <p:ph idx="1"/>
          </p:nvPr>
        </p:nvSpPr>
        <p:spPr/>
        <p:txBody>
          <a:bodyPr/>
          <a:lstStyle/>
          <a:p>
            <a:r>
              <a:rPr lang="en-US" sz="2200" dirty="0"/>
              <a:t>As software engineers we tend to focus on separate tasks</a:t>
            </a:r>
          </a:p>
          <a:p>
            <a:r>
              <a:rPr lang="en-US" sz="2200" dirty="0"/>
              <a:t>Add a sprint goal! This is the goal we are trying to achieve</a:t>
            </a:r>
          </a:p>
          <a:p>
            <a:r>
              <a:rPr lang="en-US" sz="2200" dirty="0"/>
              <a:t>Should be related to product increment, what do you want to show in the review?</a:t>
            </a:r>
          </a:p>
          <a:p>
            <a:r>
              <a:rPr lang="en-US" sz="2200" dirty="0"/>
              <a:t>Purpose of stand-up is to check we are on track regarding the sprint goal!</a:t>
            </a:r>
            <a:endParaRPr lang="nl-NL" sz="2200" dirty="0"/>
          </a:p>
        </p:txBody>
      </p:sp>
      <p:pic>
        <p:nvPicPr>
          <p:cNvPr id="5122" name="Picture 2" descr="Nine Sprint Goal Principles to Get Your Scrum Team Going — Age-of-Product.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670" y="3136894"/>
            <a:ext cx="3870621" cy="1935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42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1C6FC0-50AD-48A0-B679-C22D4389BBB5}"/>
              </a:ext>
            </a:extLst>
          </p:cNvPr>
          <p:cNvSpPr>
            <a:spLocks noGrp="1"/>
          </p:cNvSpPr>
          <p:nvPr>
            <p:ph type="title"/>
          </p:nvPr>
        </p:nvSpPr>
        <p:spPr/>
        <p:txBody>
          <a:bodyPr/>
          <a:lstStyle/>
          <a:p>
            <a:r>
              <a:rPr lang="en-US" dirty="0"/>
              <a:t>Tradeoff quality/time/money</a:t>
            </a:r>
            <a:endParaRPr lang="nl-NL" dirty="0"/>
          </a:p>
        </p:txBody>
      </p:sp>
      <p:sp>
        <p:nvSpPr>
          <p:cNvPr id="3" name="Tijdelijke aanduiding voor inhoud 2">
            <a:extLst>
              <a:ext uri="{FF2B5EF4-FFF2-40B4-BE49-F238E27FC236}">
                <a16:creationId xmlns:a16="http://schemas.microsoft.com/office/drawing/2014/main" id="{982B6FD2-722E-4B0B-92D7-E704590A03BA}"/>
              </a:ext>
            </a:extLst>
          </p:cNvPr>
          <p:cNvSpPr>
            <a:spLocks noGrp="1"/>
          </p:cNvSpPr>
          <p:nvPr>
            <p:ph idx="1"/>
          </p:nvPr>
        </p:nvSpPr>
        <p:spPr>
          <a:xfrm>
            <a:off x="935038" y="1200151"/>
            <a:ext cx="5025495" cy="2874582"/>
          </a:xfrm>
        </p:spPr>
        <p:txBody>
          <a:bodyPr/>
          <a:lstStyle/>
          <a:p>
            <a:r>
              <a:rPr lang="en-US" dirty="0"/>
              <a:t>Typically we want</a:t>
            </a:r>
          </a:p>
          <a:p>
            <a:pPr lvl="1"/>
            <a:r>
              <a:rPr lang="en-US" dirty="0"/>
              <a:t>High quality</a:t>
            </a:r>
          </a:p>
          <a:p>
            <a:pPr lvl="1"/>
            <a:r>
              <a:rPr lang="en-US" dirty="0"/>
              <a:t>Fast</a:t>
            </a:r>
          </a:p>
          <a:p>
            <a:pPr lvl="1"/>
            <a:r>
              <a:rPr lang="en-US" dirty="0"/>
              <a:t>Cheap</a:t>
            </a:r>
          </a:p>
          <a:p>
            <a:r>
              <a:rPr lang="en-US" dirty="0"/>
              <a:t>You need to choose 2 of those!</a:t>
            </a:r>
          </a:p>
          <a:p>
            <a:endParaRPr lang="en-US" dirty="0"/>
          </a:p>
          <a:p>
            <a:pPr marL="0" indent="0">
              <a:buNone/>
            </a:pPr>
            <a:endParaRPr lang="en-US" dirty="0"/>
          </a:p>
          <a:p>
            <a:endParaRPr lang="nl-NL" dirty="0"/>
          </a:p>
        </p:txBody>
      </p:sp>
      <p:pic>
        <p:nvPicPr>
          <p:cNvPr id="4" name="Picture 4" descr="Pyramid Diagram. Triangl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475" y="1352319"/>
            <a:ext cx="2826384" cy="2100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04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Done</a:t>
            </a:r>
            <a:endParaRPr lang="nl-NL" dirty="0"/>
          </a:p>
        </p:txBody>
      </p:sp>
      <p:sp>
        <p:nvSpPr>
          <p:cNvPr id="3" name="Content Placeholder 2"/>
          <p:cNvSpPr>
            <a:spLocks noGrp="1"/>
          </p:cNvSpPr>
          <p:nvPr>
            <p:ph idx="1"/>
          </p:nvPr>
        </p:nvSpPr>
        <p:spPr/>
        <p:txBody>
          <a:bodyPr/>
          <a:lstStyle/>
          <a:p>
            <a:r>
              <a:rPr lang="en-US" dirty="0"/>
              <a:t>When is a product</a:t>
            </a:r>
          </a:p>
          <a:p>
            <a:pPr marL="0" indent="0">
              <a:buNone/>
            </a:pPr>
            <a:r>
              <a:rPr lang="en-US" dirty="0"/>
              <a:t>    backlog item </a:t>
            </a:r>
            <a:r>
              <a:rPr lang="en-US" b="1" dirty="0"/>
              <a:t>done</a:t>
            </a:r>
            <a:r>
              <a:rPr lang="en-US" dirty="0"/>
              <a:t>?</a:t>
            </a:r>
          </a:p>
          <a:p>
            <a:r>
              <a:rPr lang="en-US" dirty="0"/>
              <a:t>Depends on context</a:t>
            </a:r>
          </a:p>
          <a:p>
            <a:pPr marL="0" indent="0">
              <a:buNone/>
            </a:pPr>
            <a:r>
              <a:rPr lang="en-US" dirty="0"/>
              <a:t>    and project phase</a:t>
            </a:r>
          </a:p>
          <a:p>
            <a:pPr marL="457200" lvl="1" indent="0">
              <a:buNone/>
            </a:pPr>
            <a:endParaRPr lang="nl-NL" dirty="0"/>
          </a:p>
        </p:txBody>
      </p:sp>
      <p:pic>
        <p:nvPicPr>
          <p:cNvPr id="1026" name="Picture 2" descr="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711" y="0"/>
            <a:ext cx="4830079" cy="519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12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Reviews</a:t>
            </a:r>
            <a:endParaRPr lang="nl-NL" dirty="0"/>
          </a:p>
        </p:txBody>
      </p:sp>
      <p:sp>
        <p:nvSpPr>
          <p:cNvPr id="3" name="Content Placeholder 2"/>
          <p:cNvSpPr>
            <a:spLocks noGrp="1"/>
          </p:cNvSpPr>
          <p:nvPr>
            <p:ph idx="1"/>
          </p:nvPr>
        </p:nvSpPr>
        <p:spPr/>
        <p:txBody>
          <a:bodyPr/>
          <a:lstStyle/>
          <a:p>
            <a:r>
              <a:rPr lang="en-US" dirty="0"/>
              <a:t>Code reviews help to:</a:t>
            </a:r>
          </a:p>
          <a:p>
            <a:pPr lvl="1"/>
            <a:r>
              <a:rPr lang="en-US" dirty="0"/>
              <a:t>Sharing knowledge about the code base</a:t>
            </a:r>
          </a:p>
          <a:p>
            <a:pPr lvl="1"/>
            <a:r>
              <a:rPr lang="en-US" dirty="0"/>
              <a:t>Discover bugs earlier</a:t>
            </a:r>
          </a:p>
          <a:p>
            <a:pPr lvl="1"/>
            <a:r>
              <a:rPr lang="en-US" dirty="0"/>
              <a:t>Maintain coding style and standards</a:t>
            </a:r>
          </a:p>
          <a:p>
            <a:pPr lvl="1"/>
            <a:r>
              <a:rPr lang="en-US" dirty="0"/>
              <a:t>Improve code quality</a:t>
            </a:r>
          </a:p>
          <a:p>
            <a:pPr lvl="1"/>
            <a:r>
              <a:rPr lang="en-US" dirty="0"/>
              <a:t>Increase collaboration</a:t>
            </a:r>
          </a:p>
        </p:txBody>
      </p:sp>
      <p:pic>
        <p:nvPicPr>
          <p:cNvPr id="2052" name="Picture 4" descr="My thoughts on code review from long, long a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5750" y="3276599"/>
            <a:ext cx="4010025"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239689"/>
      </p:ext>
    </p:extLst>
  </p:cSld>
  <p:clrMapOvr>
    <a:masterClrMapping/>
  </p:clrMapOvr>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B17213BC16356409D1F318DF136126D" ma:contentTypeVersion="0" ma:contentTypeDescription="Create a new document." ma:contentTypeScope="" ma:versionID="beecc001fffae49311cc52468dbd5fd7">
  <xsd:schema xmlns:xsd="http://www.w3.org/2001/XMLSchema" xmlns:xs="http://www.w3.org/2001/XMLSchema" xmlns:p="http://schemas.microsoft.com/office/2006/metadata/properties" targetNamespace="http://schemas.microsoft.com/office/2006/metadata/properties" ma:root="true" ma:fieldsID="067e30616eeadeb776f014c5fbcfd81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DAEEF7-B3BF-42E6-9239-BCF145EC6113}">
  <ds:schemaRefs>
    <ds:schemaRef ds:uri="http://schemas.microsoft.com/sharepoint/v3/contenttype/forms"/>
  </ds:schemaRefs>
</ds:datastoreItem>
</file>

<file path=customXml/itemProps2.xml><?xml version="1.0" encoding="utf-8"?>
<ds:datastoreItem xmlns:ds="http://schemas.openxmlformats.org/officeDocument/2006/customXml" ds:itemID="{1B0435ED-CD43-47B7-A98F-964568AFBA72}">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s>
</ds:datastoreItem>
</file>

<file path=customXml/itemProps3.xml><?xml version="1.0" encoding="utf-8"?>
<ds:datastoreItem xmlns:ds="http://schemas.openxmlformats.org/officeDocument/2006/customXml" ds:itemID="{C6EB6981-5556-4C5F-AD2C-29419420773C}"/>
</file>

<file path=docProps/app.xml><?xml version="1.0" encoding="utf-8"?>
<Properties xmlns="http://schemas.openxmlformats.org/officeDocument/2006/extended-properties" xmlns:vt="http://schemas.openxmlformats.org/officeDocument/2006/docPropsVTypes">
  <Template/>
  <TotalTime>0</TotalTime>
  <Words>1150</Words>
  <Application>Microsoft Office PowerPoint</Application>
  <PresentationFormat>On-screen Show (16:9)</PresentationFormat>
  <Paragraphs>158</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Geneva</vt:lpstr>
      <vt:lpstr>Times New Roman</vt:lpstr>
      <vt:lpstr>Aangepast ontwerp</vt:lpstr>
      <vt:lpstr>Agile Intro – Part II</vt:lpstr>
      <vt:lpstr>Content</vt:lpstr>
      <vt:lpstr>Refinement</vt:lpstr>
      <vt:lpstr>Spikes</vt:lpstr>
      <vt:lpstr>Sprint Velocity</vt:lpstr>
      <vt:lpstr>Sprint goal</vt:lpstr>
      <vt:lpstr>Tradeoff quality/time/money</vt:lpstr>
      <vt:lpstr>Definition of Done</vt:lpstr>
      <vt:lpstr>Code Reviews</vt:lpstr>
      <vt:lpstr>Sprint Review – Part 1</vt:lpstr>
      <vt:lpstr>Sprint Review – Part 2</vt:lpstr>
      <vt:lpstr>Retrospective formats</vt:lpstr>
      <vt:lpstr>Scrum values</vt:lpstr>
      <vt:lpstr>Questions?</vt:lpstr>
      <vt:lpstr>References &amp; extra material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Vincent van Brink</dc:creator>
  <cp:lastModifiedBy>Snoeren,Jacco J.P.H.</cp:lastModifiedBy>
  <cp:revision>75</cp:revision>
  <cp:lastPrinted>2014-08-19T14:33:34Z</cp:lastPrinted>
  <dcterms:created xsi:type="dcterms:W3CDTF">2014-08-06T13:54:14Z</dcterms:created>
  <dcterms:modified xsi:type="dcterms:W3CDTF">2024-04-17T09:01:57Z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0x0101000B17213BC16356409D1F318DF136126D</vt:lpwstr>
  </property>
</Properties>
</file>