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8" r:id="rId7"/>
    <p:sldId id="266" r:id="rId8"/>
    <p:sldId id="260" r:id="rId9"/>
    <p:sldId id="269" r:id="rId10"/>
    <p:sldId id="270" r:id="rId11"/>
    <p:sldId id="271" r:id="rId12"/>
    <p:sldId id="272" r:id="rId13"/>
    <p:sldId id="273" r:id="rId14"/>
    <p:sldId id="274" r:id="rId15"/>
  </p:sldIdLst>
  <p:sldSz cx="9144000" cy="5143500" type="screen16x9"/>
  <p:notesSz cx="6858000" cy="2181225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0BFA01C-CD74-7845-B021-672224978863}">
          <p14:sldIdLst>
            <p14:sldId id="256"/>
            <p14:sldId id="257"/>
            <p14:sldId id="268"/>
            <p14:sldId id="266"/>
            <p14:sldId id="260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16BD5A-EFF2-4EA0-9975-DB2EE2BD5EDD}" v="4" dt="2021-10-07T08:49:12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025" autoAdjust="0"/>
  </p:normalViewPr>
  <p:slideViewPr>
    <p:cSldViewPr snapToGrid="0">
      <p:cViewPr varScale="1">
        <p:scale>
          <a:sx n="91" d="100"/>
          <a:sy n="91" d="100"/>
        </p:scale>
        <p:origin x="12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ins,Ruben R.J." userId="S::874317@fontys.nl::b6e70009-bc94-4565-8da8-f80c66efd4ef" providerId="AD" clId="Web-{E7A80E0B-4ACE-44D2-A49C-68279847FD55}"/>
    <pc:docChg chg="modSld">
      <pc:chgData name="Steins,Ruben R.J." userId="S::874317@fontys.nl::b6e70009-bc94-4565-8da8-f80c66efd4ef" providerId="AD" clId="Web-{E7A80E0B-4ACE-44D2-A49C-68279847FD55}" dt="2020-03-24T12:52:23.557" v="158" actId="20577"/>
      <pc:docMkLst>
        <pc:docMk/>
      </pc:docMkLst>
      <pc:sldChg chg="modSp">
        <pc:chgData name="Steins,Ruben R.J." userId="S::874317@fontys.nl::b6e70009-bc94-4565-8da8-f80c66efd4ef" providerId="AD" clId="Web-{E7A80E0B-4ACE-44D2-A49C-68279847FD55}" dt="2020-03-24T12:51:16.057" v="64" actId="20577"/>
        <pc:sldMkLst>
          <pc:docMk/>
          <pc:sldMk cId="3611999537" sldId="260"/>
        </pc:sldMkLst>
        <pc:spChg chg="mod">
          <ac:chgData name="Steins,Ruben R.J." userId="S::874317@fontys.nl::b6e70009-bc94-4565-8da8-f80c66efd4ef" providerId="AD" clId="Web-{E7A80E0B-4ACE-44D2-A49C-68279847FD55}" dt="2020-03-24T12:51:16.057" v="64" actId="20577"/>
          <ac:spMkLst>
            <pc:docMk/>
            <pc:sldMk cId="3611999537" sldId="260"/>
            <ac:spMk id="6" creationId="{00000000-0000-0000-0000-000000000000}"/>
          </ac:spMkLst>
        </pc:spChg>
        <pc:spChg chg="mod">
          <ac:chgData name="Steins,Ruben R.J." userId="S::874317@fontys.nl::b6e70009-bc94-4565-8da8-f80c66efd4ef" providerId="AD" clId="Web-{E7A80E0B-4ACE-44D2-A49C-68279847FD55}" dt="2020-03-24T12:50:53.651" v="38" actId="20577"/>
          <ac:spMkLst>
            <pc:docMk/>
            <pc:sldMk cId="3611999537" sldId="260"/>
            <ac:spMk id="7" creationId="{00000000-0000-0000-0000-000000000000}"/>
          </ac:spMkLst>
        </pc:spChg>
      </pc:sldChg>
      <pc:sldChg chg="modSp">
        <pc:chgData name="Steins,Ruben R.J." userId="S::874317@fontys.nl::b6e70009-bc94-4565-8da8-f80c66efd4ef" providerId="AD" clId="Web-{E7A80E0B-4ACE-44D2-A49C-68279847FD55}" dt="2020-03-24T12:52:03.698" v="87" actId="20577"/>
        <pc:sldMkLst>
          <pc:docMk/>
          <pc:sldMk cId="3452297721" sldId="261"/>
        </pc:sldMkLst>
        <pc:spChg chg="mod">
          <ac:chgData name="Steins,Ruben R.J." userId="S::874317@fontys.nl::b6e70009-bc94-4565-8da8-f80c66efd4ef" providerId="AD" clId="Web-{E7A80E0B-4ACE-44D2-A49C-68279847FD55}" dt="2020-03-24T12:52:03.698" v="87" actId="20577"/>
          <ac:spMkLst>
            <pc:docMk/>
            <pc:sldMk cId="3452297721" sldId="261"/>
            <ac:spMk id="7" creationId="{00000000-0000-0000-0000-000000000000}"/>
          </ac:spMkLst>
        </pc:spChg>
      </pc:sldChg>
      <pc:sldChg chg="modSp">
        <pc:chgData name="Steins,Ruben R.J." userId="S::874317@fontys.nl::b6e70009-bc94-4565-8da8-f80c66efd4ef" providerId="AD" clId="Web-{E7A80E0B-4ACE-44D2-A49C-68279847FD55}" dt="2020-03-24T12:51:02.510" v="51" actId="20577"/>
        <pc:sldMkLst>
          <pc:docMk/>
          <pc:sldMk cId="1363449623" sldId="262"/>
        </pc:sldMkLst>
        <pc:spChg chg="mod">
          <ac:chgData name="Steins,Ruben R.J." userId="S::874317@fontys.nl::b6e70009-bc94-4565-8da8-f80c66efd4ef" providerId="AD" clId="Web-{E7A80E0B-4ACE-44D2-A49C-68279847FD55}" dt="2020-03-24T12:51:02.510" v="51" actId="20577"/>
          <ac:spMkLst>
            <pc:docMk/>
            <pc:sldMk cId="1363449623" sldId="262"/>
            <ac:spMk id="6" creationId="{00000000-0000-0000-0000-000000000000}"/>
          </ac:spMkLst>
        </pc:spChg>
      </pc:sldChg>
      <pc:sldChg chg="modSp">
        <pc:chgData name="Steins,Ruben R.J." userId="S::874317@fontys.nl::b6e70009-bc94-4565-8da8-f80c66efd4ef" providerId="AD" clId="Web-{E7A80E0B-4ACE-44D2-A49C-68279847FD55}" dt="2020-03-24T12:52:23.557" v="158" actId="20577"/>
        <pc:sldMkLst>
          <pc:docMk/>
          <pc:sldMk cId="2236533156" sldId="265"/>
        </pc:sldMkLst>
        <pc:spChg chg="mod">
          <ac:chgData name="Steins,Ruben R.J." userId="S::874317@fontys.nl::b6e70009-bc94-4565-8da8-f80c66efd4ef" providerId="AD" clId="Web-{E7A80E0B-4ACE-44D2-A49C-68279847FD55}" dt="2020-03-24T12:52:23.557" v="158" actId="20577"/>
          <ac:spMkLst>
            <pc:docMk/>
            <pc:sldMk cId="2236533156" sldId="265"/>
            <ac:spMk id="7" creationId="{00000000-0000-0000-0000-000000000000}"/>
          </ac:spMkLst>
        </pc:spChg>
      </pc:sldChg>
    </pc:docChg>
  </pc:docChgLst>
  <pc:docChgLst>
    <pc:chgData name="Steins,Ruben R.J." userId="S::874317@fontys.nl::b6e70009-bc94-4565-8da8-f80c66efd4ef" providerId="AD" clId="Web-{72C8CB66-1EAF-491A-8586-70D2893DFCFF}"/>
    <pc:docChg chg="modSld">
      <pc:chgData name="Steins,Ruben R.J." userId="S::874317@fontys.nl::b6e70009-bc94-4565-8da8-f80c66efd4ef" providerId="AD" clId="Web-{72C8CB66-1EAF-491A-8586-70D2893DFCFF}" dt="2020-03-24T12:20:56.900" v="16" actId="20577"/>
      <pc:docMkLst>
        <pc:docMk/>
      </pc:docMkLst>
      <pc:sldChg chg="modSp">
        <pc:chgData name="Steins,Ruben R.J." userId="S::874317@fontys.nl::b6e70009-bc94-4565-8da8-f80c66efd4ef" providerId="AD" clId="Web-{72C8CB66-1EAF-491A-8586-70D2893DFCFF}" dt="2020-03-24T12:20:33.400" v="1" actId="20577"/>
        <pc:sldMkLst>
          <pc:docMk/>
          <pc:sldMk cId="455289170" sldId="258"/>
        </pc:sldMkLst>
        <pc:spChg chg="mod">
          <ac:chgData name="Steins,Ruben R.J." userId="S::874317@fontys.nl::b6e70009-bc94-4565-8da8-f80c66efd4ef" providerId="AD" clId="Web-{72C8CB66-1EAF-491A-8586-70D2893DFCFF}" dt="2020-03-24T12:20:33.400" v="1" actId="20577"/>
          <ac:spMkLst>
            <pc:docMk/>
            <pc:sldMk cId="455289170" sldId="258"/>
            <ac:spMk id="7" creationId="{00000000-0000-0000-0000-000000000000}"/>
          </ac:spMkLst>
        </pc:spChg>
      </pc:sldChg>
      <pc:sldChg chg="modSp">
        <pc:chgData name="Steins,Ruben R.J." userId="S::874317@fontys.nl::b6e70009-bc94-4565-8da8-f80c66efd4ef" providerId="AD" clId="Web-{72C8CB66-1EAF-491A-8586-70D2893DFCFF}" dt="2020-03-24T12:20:56.900" v="16" actId="20577"/>
        <pc:sldMkLst>
          <pc:docMk/>
          <pc:sldMk cId="3611999537" sldId="260"/>
        </pc:sldMkLst>
        <pc:spChg chg="mod">
          <ac:chgData name="Steins,Ruben R.J." userId="S::874317@fontys.nl::b6e70009-bc94-4565-8da8-f80c66efd4ef" providerId="AD" clId="Web-{72C8CB66-1EAF-491A-8586-70D2893DFCFF}" dt="2020-03-24T12:20:56.900" v="16" actId="20577"/>
          <ac:spMkLst>
            <pc:docMk/>
            <pc:sldMk cId="3611999537" sldId="260"/>
            <ac:spMk id="7" creationId="{00000000-0000-0000-0000-000000000000}"/>
          </ac:spMkLst>
        </pc:spChg>
      </pc:sldChg>
    </pc:docChg>
  </pc:docChgLst>
  <pc:docChgLst>
    <pc:chgData name="Steins,Ruben R.J." userId="S::874317@fontys.nl::b6e70009-bc94-4565-8da8-f80c66efd4ef" providerId="AD" clId="Web-{E23F1BCF-32F2-467B-9E46-44078DC9AB7A}"/>
    <pc:docChg chg="modSld">
      <pc:chgData name="Steins,Ruben R.J." userId="S::874317@fontys.nl::b6e70009-bc94-4565-8da8-f80c66efd4ef" providerId="AD" clId="Web-{E23F1BCF-32F2-467B-9E46-44078DC9AB7A}" dt="2020-04-14T10:04:19.358" v="460"/>
      <pc:docMkLst>
        <pc:docMk/>
      </pc:docMkLst>
      <pc:sldChg chg="modNotes">
        <pc:chgData name="Steins,Ruben R.J." userId="S::874317@fontys.nl::b6e70009-bc94-4565-8da8-f80c66efd4ef" providerId="AD" clId="Web-{E23F1BCF-32F2-467B-9E46-44078DC9AB7A}" dt="2020-04-14T09:50:30.508" v="430"/>
        <pc:sldMkLst>
          <pc:docMk/>
          <pc:sldMk cId="1261131288" sldId="259"/>
        </pc:sldMkLst>
      </pc:sldChg>
      <pc:sldChg chg="modNotes">
        <pc:chgData name="Steins,Ruben R.J." userId="S::874317@fontys.nl::b6e70009-bc94-4565-8da8-f80c66efd4ef" providerId="AD" clId="Web-{E23F1BCF-32F2-467B-9E46-44078DC9AB7A}" dt="2020-04-14T10:04:02.014" v="453"/>
        <pc:sldMkLst>
          <pc:docMk/>
          <pc:sldMk cId="1363449623" sldId="262"/>
        </pc:sldMkLst>
      </pc:sldChg>
      <pc:sldChg chg="modNotes">
        <pc:chgData name="Steins,Ruben R.J." userId="S::874317@fontys.nl::b6e70009-bc94-4565-8da8-f80c66efd4ef" providerId="AD" clId="Web-{E23F1BCF-32F2-467B-9E46-44078DC9AB7A}" dt="2020-04-14T10:04:19.358" v="460"/>
        <pc:sldMkLst>
          <pc:docMk/>
          <pc:sldMk cId="276716869" sldId="264"/>
        </pc:sldMkLst>
      </pc:sldChg>
    </pc:docChg>
  </pc:docChgLst>
  <pc:docChgLst>
    <pc:chgData name="Tim Kurvers" userId="3a016e58-7dae-4bd4-950c-27d542f0b836" providerId="ADAL" clId="{F516BD5A-EFF2-4EA0-9975-DB2EE2BD5EDD}"/>
    <pc:docChg chg="undo redo custSel addSld delSld modSld sldOrd modSection">
      <pc:chgData name="Tim Kurvers" userId="3a016e58-7dae-4bd4-950c-27d542f0b836" providerId="ADAL" clId="{F516BD5A-EFF2-4EA0-9975-DB2EE2BD5EDD}" dt="2021-10-07T08:49:37.262" v="3081" actId="47"/>
      <pc:docMkLst>
        <pc:docMk/>
      </pc:docMkLst>
      <pc:sldChg chg="modSp mod">
        <pc:chgData name="Tim Kurvers" userId="3a016e58-7dae-4bd4-950c-27d542f0b836" providerId="ADAL" clId="{F516BD5A-EFF2-4EA0-9975-DB2EE2BD5EDD}" dt="2021-10-07T07:50:57.543" v="213" actId="20577"/>
        <pc:sldMkLst>
          <pc:docMk/>
          <pc:sldMk cId="1778278155" sldId="257"/>
        </pc:sldMkLst>
        <pc:spChg chg="mod">
          <ac:chgData name="Tim Kurvers" userId="3a016e58-7dae-4bd4-950c-27d542f0b836" providerId="ADAL" clId="{F516BD5A-EFF2-4EA0-9975-DB2EE2BD5EDD}" dt="2021-10-07T07:50:57.543" v="213" actId="20577"/>
          <ac:spMkLst>
            <pc:docMk/>
            <pc:sldMk cId="1778278155" sldId="257"/>
            <ac:spMk id="5" creationId="{00000000-0000-0000-0000-000000000000}"/>
          </ac:spMkLst>
        </pc:spChg>
      </pc:sldChg>
      <pc:sldChg chg="del">
        <pc:chgData name="Tim Kurvers" userId="3a016e58-7dae-4bd4-950c-27d542f0b836" providerId="ADAL" clId="{F516BD5A-EFF2-4EA0-9975-DB2EE2BD5EDD}" dt="2021-10-05T12:30:42.197" v="2" actId="47"/>
        <pc:sldMkLst>
          <pc:docMk/>
          <pc:sldMk cId="455289170" sldId="258"/>
        </pc:sldMkLst>
      </pc:sldChg>
      <pc:sldChg chg="modSp del mod">
        <pc:chgData name="Tim Kurvers" userId="3a016e58-7dae-4bd4-950c-27d542f0b836" providerId="ADAL" clId="{F516BD5A-EFF2-4EA0-9975-DB2EE2BD5EDD}" dt="2021-10-05T12:30:38.779" v="1" actId="47"/>
        <pc:sldMkLst>
          <pc:docMk/>
          <pc:sldMk cId="1261131288" sldId="259"/>
        </pc:sldMkLst>
        <pc:spChg chg="mod">
          <ac:chgData name="Tim Kurvers" userId="3a016e58-7dae-4bd4-950c-27d542f0b836" providerId="ADAL" clId="{F516BD5A-EFF2-4EA0-9975-DB2EE2BD5EDD}" dt="2021-10-05T12:30:31.697" v="0" actId="20577"/>
          <ac:spMkLst>
            <pc:docMk/>
            <pc:sldMk cId="1261131288" sldId="259"/>
            <ac:spMk id="7" creationId="{00000000-0000-0000-0000-000000000000}"/>
          </ac:spMkLst>
        </pc:spChg>
      </pc:sldChg>
      <pc:sldChg chg="addSp delSp modSp mod modNotesTx">
        <pc:chgData name="Tim Kurvers" userId="3a016e58-7dae-4bd4-950c-27d542f0b836" providerId="ADAL" clId="{F516BD5A-EFF2-4EA0-9975-DB2EE2BD5EDD}" dt="2021-10-07T08:07:25.028" v="1426" actId="22"/>
        <pc:sldMkLst>
          <pc:docMk/>
          <pc:sldMk cId="3611999537" sldId="260"/>
        </pc:sldMkLst>
        <pc:spChg chg="add del">
          <ac:chgData name="Tim Kurvers" userId="3a016e58-7dae-4bd4-950c-27d542f0b836" providerId="ADAL" clId="{F516BD5A-EFF2-4EA0-9975-DB2EE2BD5EDD}" dt="2021-10-07T08:07:25.028" v="1426" actId="22"/>
          <ac:spMkLst>
            <pc:docMk/>
            <pc:sldMk cId="3611999537" sldId="260"/>
            <ac:spMk id="5" creationId="{991C7CCA-2807-4A34-8A43-867124A3FA03}"/>
          </ac:spMkLst>
        </pc:spChg>
        <pc:spChg chg="mod">
          <ac:chgData name="Tim Kurvers" userId="3a016e58-7dae-4bd4-950c-27d542f0b836" providerId="ADAL" clId="{F516BD5A-EFF2-4EA0-9975-DB2EE2BD5EDD}" dt="2021-10-07T08:01:25.491" v="875" actId="20577"/>
          <ac:spMkLst>
            <pc:docMk/>
            <pc:sldMk cId="3611999537" sldId="260"/>
            <ac:spMk id="6" creationId="{00000000-0000-0000-0000-000000000000}"/>
          </ac:spMkLst>
        </pc:spChg>
        <pc:spChg chg="mod">
          <ac:chgData name="Tim Kurvers" userId="3a016e58-7dae-4bd4-950c-27d542f0b836" providerId="ADAL" clId="{F516BD5A-EFF2-4EA0-9975-DB2EE2BD5EDD}" dt="2021-10-07T08:07:17.993" v="1424" actId="1076"/>
          <ac:spMkLst>
            <pc:docMk/>
            <pc:sldMk cId="3611999537" sldId="260"/>
            <ac:spMk id="7" creationId="{00000000-0000-0000-0000-000000000000}"/>
          </ac:spMkLst>
        </pc:spChg>
      </pc:sldChg>
      <pc:sldChg chg="del">
        <pc:chgData name="Tim Kurvers" userId="3a016e58-7dae-4bd4-950c-27d542f0b836" providerId="ADAL" clId="{F516BD5A-EFF2-4EA0-9975-DB2EE2BD5EDD}" dt="2021-10-07T08:49:37.262" v="3081" actId="47"/>
        <pc:sldMkLst>
          <pc:docMk/>
          <pc:sldMk cId="3452297721" sldId="261"/>
        </pc:sldMkLst>
      </pc:sldChg>
      <pc:sldChg chg="del">
        <pc:chgData name="Tim Kurvers" userId="3a016e58-7dae-4bd4-950c-27d542f0b836" providerId="ADAL" clId="{F516BD5A-EFF2-4EA0-9975-DB2EE2BD5EDD}" dt="2021-10-07T08:25:11.587" v="1901" actId="47"/>
        <pc:sldMkLst>
          <pc:docMk/>
          <pc:sldMk cId="1363449623" sldId="262"/>
        </pc:sldMkLst>
      </pc:sldChg>
      <pc:sldChg chg="del">
        <pc:chgData name="Tim Kurvers" userId="3a016e58-7dae-4bd4-950c-27d542f0b836" providerId="ADAL" clId="{F516BD5A-EFF2-4EA0-9975-DB2EE2BD5EDD}" dt="2021-10-07T08:25:12.412" v="1902" actId="47"/>
        <pc:sldMkLst>
          <pc:docMk/>
          <pc:sldMk cId="276716869" sldId="264"/>
        </pc:sldMkLst>
      </pc:sldChg>
      <pc:sldChg chg="del">
        <pc:chgData name="Tim Kurvers" userId="3a016e58-7dae-4bd4-950c-27d542f0b836" providerId="ADAL" clId="{F516BD5A-EFF2-4EA0-9975-DB2EE2BD5EDD}" dt="2021-10-07T08:04:53.443" v="1154" actId="47"/>
        <pc:sldMkLst>
          <pc:docMk/>
          <pc:sldMk cId="2236533156" sldId="265"/>
        </pc:sldMkLst>
      </pc:sldChg>
      <pc:sldChg chg="modSp mod ord modNotesTx">
        <pc:chgData name="Tim Kurvers" userId="3a016e58-7dae-4bd4-950c-27d542f0b836" providerId="ADAL" clId="{F516BD5A-EFF2-4EA0-9975-DB2EE2BD5EDD}" dt="2021-10-07T08:02:06.887" v="1015" actId="20577"/>
        <pc:sldMkLst>
          <pc:docMk/>
          <pc:sldMk cId="27449251" sldId="266"/>
        </pc:sldMkLst>
        <pc:spChg chg="mod">
          <ac:chgData name="Tim Kurvers" userId="3a016e58-7dae-4bd4-950c-27d542f0b836" providerId="ADAL" clId="{F516BD5A-EFF2-4EA0-9975-DB2EE2BD5EDD}" dt="2021-10-07T07:50:21.814" v="156" actId="20577"/>
          <ac:spMkLst>
            <pc:docMk/>
            <pc:sldMk cId="27449251" sldId="266"/>
            <ac:spMk id="2" creationId="{876AC349-5F63-4185-B2D8-4222AFAD1B8B}"/>
          </ac:spMkLst>
        </pc:spChg>
      </pc:sldChg>
      <pc:sldChg chg="modSp new del mod">
        <pc:chgData name="Tim Kurvers" userId="3a016e58-7dae-4bd4-950c-27d542f0b836" providerId="ADAL" clId="{F516BD5A-EFF2-4EA0-9975-DB2EE2BD5EDD}" dt="2021-10-05T13:35:32.047" v="37" actId="47"/>
        <pc:sldMkLst>
          <pc:docMk/>
          <pc:sldMk cId="2018873996" sldId="267"/>
        </pc:sldMkLst>
        <pc:spChg chg="mod">
          <ac:chgData name="Tim Kurvers" userId="3a016e58-7dae-4bd4-950c-27d542f0b836" providerId="ADAL" clId="{F516BD5A-EFF2-4EA0-9975-DB2EE2BD5EDD}" dt="2021-10-05T12:53:25.606" v="20" actId="6549"/>
          <ac:spMkLst>
            <pc:docMk/>
            <pc:sldMk cId="2018873996" sldId="267"/>
            <ac:spMk id="2" creationId="{635B1039-569C-4D04-8CDB-419BCEFE7096}"/>
          </ac:spMkLst>
        </pc:spChg>
      </pc:sldChg>
      <pc:sldChg chg="addSp delSp modSp new mod modClrScheme chgLayout">
        <pc:chgData name="Tim Kurvers" userId="3a016e58-7dae-4bd4-950c-27d542f0b836" providerId="ADAL" clId="{F516BD5A-EFF2-4EA0-9975-DB2EE2BD5EDD}" dt="2021-10-07T07:49:28.797" v="95" actId="20577"/>
        <pc:sldMkLst>
          <pc:docMk/>
          <pc:sldMk cId="2455776224" sldId="268"/>
        </pc:sldMkLst>
        <pc:spChg chg="del mod ord">
          <ac:chgData name="Tim Kurvers" userId="3a016e58-7dae-4bd4-950c-27d542f0b836" providerId="ADAL" clId="{F516BD5A-EFF2-4EA0-9975-DB2EE2BD5EDD}" dt="2021-10-05T13:35:27.834" v="36" actId="700"/>
          <ac:spMkLst>
            <pc:docMk/>
            <pc:sldMk cId="2455776224" sldId="268"/>
            <ac:spMk id="2" creationId="{07A8B90D-D6B6-447B-B710-1DA8B8EDFC0D}"/>
          </ac:spMkLst>
        </pc:spChg>
        <pc:spChg chg="del mod ord">
          <ac:chgData name="Tim Kurvers" userId="3a016e58-7dae-4bd4-950c-27d542f0b836" providerId="ADAL" clId="{F516BD5A-EFF2-4EA0-9975-DB2EE2BD5EDD}" dt="2021-10-05T13:35:27.834" v="36" actId="700"/>
          <ac:spMkLst>
            <pc:docMk/>
            <pc:sldMk cId="2455776224" sldId="268"/>
            <ac:spMk id="3" creationId="{F3C77B6B-EB1F-4AC4-829E-8A894C52C6F2}"/>
          </ac:spMkLst>
        </pc:spChg>
        <pc:spChg chg="add mod ord">
          <ac:chgData name="Tim Kurvers" userId="3a016e58-7dae-4bd4-950c-27d542f0b836" providerId="ADAL" clId="{F516BD5A-EFF2-4EA0-9975-DB2EE2BD5EDD}" dt="2021-10-05T13:35:44.920" v="72" actId="20577"/>
          <ac:spMkLst>
            <pc:docMk/>
            <pc:sldMk cId="2455776224" sldId="268"/>
            <ac:spMk id="4" creationId="{C7E8DF7C-1180-4D6C-A95E-65906521E734}"/>
          </ac:spMkLst>
        </pc:spChg>
        <pc:spChg chg="add mod ord">
          <ac:chgData name="Tim Kurvers" userId="3a016e58-7dae-4bd4-950c-27d542f0b836" providerId="ADAL" clId="{F516BD5A-EFF2-4EA0-9975-DB2EE2BD5EDD}" dt="2021-10-07T07:49:28.797" v="95" actId="20577"/>
          <ac:spMkLst>
            <pc:docMk/>
            <pc:sldMk cId="2455776224" sldId="268"/>
            <ac:spMk id="5" creationId="{11E62991-2AAE-4624-9DE4-D50D581CE82B}"/>
          </ac:spMkLst>
        </pc:spChg>
      </pc:sldChg>
      <pc:sldChg chg="modSp add mod modNotesTx">
        <pc:chgData name="Tim Kurvers" userId="3a016e58-7dae-4bd4-950c-27d542f0b836" providerId="ADAL" clId="{F516BD5A-EFF2-4EA0-9975-DB2EE2BD5EDD}" dt="2021-10-07T08:42:19.621" v="2615" actId="20577"/>
        <pc:sldMkLst>
          <pc:docMk/>
          <pc:sldMk cId="2297859316" sldId="269"/>
        </pc:sldMkLst>
        <pc:spChg chg="mod">
          <ac:chgData name="Tim Kurvers" userId="3a016e58-7dae-4bd4-950c-27d542f0b836" providerId="ADAL" clId="{F516BD5A-EFF2-4EA0-9975-DB2EE2BD5EDD}" dt="2021-10-07T08:14:55.504" v="1780" actId="5793"/>
          <ac:spMkLst>
            <pc:docMk/>
            <pc:sldMk cId="2297859316" sldId="269"/>
            <ac:spMk id="7" creationId="{00000000-0000-0000-0000-000000000000}"/>
          </ac:spMkLst>
        </pc:spChg>
      </pc:sldChg>
      <pc:sldChg chg="modSp new del mod">
        <pc:chgData name="Tim Kurvers" userId="3a016e58-7dae-4bd4-950c-27d542f0b836" providerId="ADAL" clId="{F516BD5A-EFF2-4EA0-9975-DB2EE2BD5EDD}" dt="2021-10-07T07:50:10.412" v="147" actId="47"/>
        <pc:sldMkLst>
          <pc:docMk/>
          <pc:sldMk cId="3921927867" sldId="269"/>
        </pc:sldMkLst>
        <pc:spChg chg="mod">
          <ac:chgData name="Tim Kurvers" userId="3a016e58-7dae-4bd4-950c-27d542f0b836" providerId="ADAL" clId="{F516BD5A-EFF2-4EA0-9975-DB2EE2BD5EDD}" dt="2021-10-07T07:49:49.980" v="103" actId="20577"/>
          <ac:spMkLst>
            <pc:docMk/>
            <pc:sldMk cId="3921927867" sldId="269"/>
            <ac:spMk id="2" creationId="{E68861B2-9479-4974-BD06-62D07C9EA924}"/>
          </ac:spMkLst>
        </pc:spChg>
        <pc:spChg chg="mod">
          <ac:chgData name="Tim Kurvers" userId="3a016e58-7dae-4bd4-950c-27d542f0b836" providerId="ADAL" clId="{F516BD5A-EFF2-4EA0-9975-DB2EE2BD5EDD}" dt="2021-10-07T07:50:04.116" v="146" actId="20577"/>
          <ac:spMkLst>
            <pc:docMk/>
            <pc:sldMk cId="3921927867" sldId="269"/>
            <ac:spMk id="3" creationId="{B8AA4389-4881-4CBC-8766-DF9E2F74EB56}"/>
          </ac:spMkLst>
        </pc:spChg>
      </pc:sldChg>
      <pc:sldChg chg="addSp modSp new mod modNotesTx">
        <pc:chgData name="Tim Kurvers" userId="3a016e58-7dae-4bd4-950c-27d542f0b836" providerId="ADAL" clId="{F516BD5A-EFF2-4EA0-9975-DB2EE2BD5EDD}" dt="2021-10-07T08:34:06.771" v="1915"/>
        <pc:sldMkLst>
          <pc:docMk/>
          <pc:sldMk cId="2939438511" sldId="270"/>
        </pc:sldMkLst>
        <pc:spChg chg="mod">
          <ac:chgData name="Tim Kurvers" userId="3a016e58-7dae-4bd4-950c-27d542f0b836" providerId="ADAL" clId="{F516BD5A-EFF2-4EA0-9975-DB2EE2BD5EDD}" dt="2021-10-07T08:18:39.269" v="1811" actId="20577"/>
          <ac:spMkLst>
            <pc:docMk/>
            <pc:sldMk cId="2939438511" sldId="270"/>
            <ac:spMk id="2" creationId="{94F89E56-86E1-40E3-B92B-7C1456EC9D80}"/>
          </ac:spMkLst>
        </pc:spChg>
        <pc:spChg chg="mod">
          <ac:chgData name="Tim Kurvers" userId="3a016e58-7dae-4bd4-950c-27d542f0b836" providerId="ADAL" clId="{F516BD5A-EFF2-4EA0-9975-DB2EE2BD5EDD}" dt="2021-10-07T08:25:00.368" v="1898" actId="20577"/>
          <ac:spMkLst>
            <pc:docMk/>
            <pc:sldMk cId="2939438511" sldId="270"/>
            <ac:spMk id="3" creationId="{1558ADA3-8F84-46B2-A293-E7D54A29F2EE}"/>
          </ac:spMkLst>
        </pc:spChg>
        <pc:picChg chg="add mod">
          <ac:chgData name="Tim Kurvers" userId="3a016e58-7dae-4bd4-950c-27d542f0b836" providerId="ADAL" clId="{F516BD5A-EFF2-4EA0-9975-DB2EE2BD5EDD}" dt="2021-10-07T08:26:48.520" v="1907" actId="14100"/>
          <ac:picMkLst>
            <pc:docMk/>
            <pc:sldMk cId="2939438511" sldId="270"/>
            <ac:picMk id="4" creationId="{232C0156-14B9-43F7-8AE0-3D42D61317C4}"/>
          </ac:picMkLst>
        </pc:picChg>
      </pc:sldChg>
      <pc:sldChg chg="modSp new mod modNotesTx">
        <pc:chgData name="Tim Kurvers" userId="3a016e58-7dae-4bd4-950c-27d542f0b836" providerId="ADAL" clId="{F516BD5A-EFF2-4EA0-9975-DB2EE2BD5EDD}" dt="2021-10-07T08:37:52.475" v="2269" actId="20577"/>
        <pc:sldMkLst>
          <pc:docMk/>
          <pc:sldMk cId="2159984080" sldId="271"/>
        </pc:sldMkLst>
        <pc:spChg chg="mod">
          <ac:chgData name="Tim Kurvers" userId="3a016e58-7dae-4bd4-950c-27d542f0b836" providerId="ADAL" clId="{F516BD5A-EFF2-4EA0-9975-DB2EE2BD5EDD}" dt="2021-10-07T08:35:34.047" v="1961" actId="20577"/>
          <ac:spMkLst>
            <pc:docMk/>
            <pc:sldMk cId="2159984080" sldId="271"/>
            <ac:spMk id="2" creationId="{2044519C-6178-4E33-8A25-68EEBB5A5558}"/>
          </ac:spMkLst>
        </pc:spChg>
        <pc:spChg chg="mod">
          <ac:chgData name="Tim Kurvers" userId="3a016e58-7dae-4bd4-950c-27d542f0b836" providerId="ADAL" clId="{F516BD5A-EFF2-4EA0-9975-DB2EE2BD5EDD}" dt="2021-10-07T08:37:52.475" v="2269" actId="20577"/>
          <ac:spMkLst>
            <pc:docMk/>
            <pc:sldMk cId="2159984080" sldId="271"/>
            <ac:spMk id="3" creationId="{59C61AF5-AFC8-4E2B-BA01-58DE55547FE0}"/>
          </ac:spMkLst>
        </pc:spChg>
      </pc:sldChg>
      <pc:sldChg chg="modSp new mod modNotesTx">
        <pc:chgData name="Tim Kurvers" userId="3a016e58-7dae-4bd4-950c-27d542f0b836" providerId="ADAL" clId="{F516BD5A-EFF2-4EA0-9975-DB2EE2BD5EDD}" dt="2021-10-07T08:42:07.652" v="2614" actId="20577"/>
        <pc:sldMkLst>
          <pc:docMk/>
          <pc:sldMk cId="4028205351" sldId="272"/>
        </pc:sldMkLst>
        <pc:spChg chg="mod">
          <ac:chgData name="Tim Kurvers" userId="3a016e58-7dae-4bd4-950c-27d542f0b836" providerId="ADAL" clId="{F516BD5A-EFF2-4EA0-9975-DB2EE2BD5EDD}" dt="2021-10-07T08:39:57.573" v="2290" actId="20577"/>
          <ac:spMkLst>
            <pc:docMk/>
            <pc:sldMk cId="4028205351" sldId="272"/>
            <ac:spMk id="2" creationId="{F5D8C630-2409-494E-9823-B6CC0EB1FB7E}"/>
          </ac:spMkLst>
        </pc:spChg>
        <pc:spChg chg="mod">
          <ac:chgData name="Tim Kurvers" userId="3a016e58-7dae-4bd4-950c-27d542f0b836" providerId="ADAL" clId="{F516BD5A-EFF2-4EA0-9975-DB2EE2BD5EDD}" dt="2021-10-07T08:41:29.543" v="2451" actId="5793"/>
          <ac:spMkLst>
            <pc:docMk/>
            <pc:sldMk cId="4028205351" sldId="272"/>
            <ac:spMk id="3" creationId="{0AD059F0-15D2-4C71-901C-67250AC66E3D}"/>
          </ac:spMkLst>
        </pc:spChg>
      </pc:sldChg>
      <pc:sldChg chg="modSp new mod modNotesTx">
        <pc:chgData name="Tim Kurvers" userId="3a016e58-7dae-4bd4-950c-27d542f0b836" providerId="ADAL" clId="{F516BD5A-EFF2-4EA0-9975-DB2EE2BD5EDD}" dt="2021-10-07T08:48:17.496" v="2993" actId="20577"/>
        <pc:sldMkLst>
          <pc:docMk/>
          <pc:sldMk cId="25616567" sldId="273"/>
        </pc:sldMkLst>
        <pc:spChg chg="mod">
          <ac:chgData name="Tim Kurvers" userId="3a016e58-7dae-4bd4-950c-27d542f0b836" providerId="ADAL" clId="{F516BD5A-EFF2-4EA0-9975-DB2EE2BD5EDD}" dt="2021-10-07T08:48:15.655" v="2991" actId="20577"/>
          <ac:spMkLst>
            <pc:docMk/>
            <pc:sldMk cId="25616567" sldId="273"/>
            <ac:spMk id="2" creationId="{5F24155A-8C97-4551-8E14-71CCA4E80D43}"/>
          </ac:spMkLst>
        </pc:spChg>
        <pc:spChg chg="mod">
          <ac:chgData name="Tim Kurvers" userId="3a016e58-7dae-4bd4-950c-27d542f0b836" providerId="ADAL" clId="{F516BD5A-EFF2-4EA0-9975-DB2EE2BD5EDD}" dt="2021-10-07T08:47:14.671" v="2963" actId="5793"/>
          <ac:spMkLst>
            <pc:docMk/>
            <pc:sldMk cId="25616567" sldId="273"/>
            <ac:spMk id="3" creationId="{0BEEFA23-78DD-43C5-BC62-24667E0D9408}"/>
          </ac:spMkLst>
        </pc:spChg>
      </pc:sldChg>
      <pc:sldChg chg="addSp delSp modSp add mod modNotesTx">
        <pc:chgData name="Tim Kurvers" userId="3a016e58-7dae-4bd4-950c-27d542f0b836" providerId="ADAL" clId="{F516BD5A-EFF2-4EA0-9975-DB2EE2BD5EDD}" dt="2021-10-07T08:49:28.376" v="3080" actId="20577"/>
        <pc:sldMkLst>
          <pc:docMk/>
          <pc:sldMk cId="2744024675" sldId="274"/>
        </pc:sldMkLst>
        <pc:spChg chg="mod">
          <ac:chgData name="Tim Kurvers" userId="3a016e58-7dae-4bd4-950c-27d542f0b836" providerId="ADAL" clId="{F516BD5A-EFF2-4EA0-9975-DB2EE2BD5EDD}" dt="2021-10-07T08:48:24.603" v="2999" actId="20577"/>
          <ac:spMkLst>
            <pc:docMk/>
            <pc:sldMk cId="2744024675" sldId="274"/>
            <ac:spMk id="2" creationId="{5F24155A-8C97-4551-8E14-71CCA4E80D43}"/>
          </ac:spMkLst>
        </pc:spChg>
        <pc:spChg chg="del mod">
          <ac:chgData name="Tim Kurvers" userId="3a016e58-7dae-4bd4-950c-27d542f0b836" providerId="ADAL" clId="{F516BD5A-EFF2-4EA0-9975-DB2EE2BD5EDD}" dt="2021-10-07T08:48:32.902" v="3001" actId="478"/>
          <ac:spMkLst>
            <pc:docMk/>
            <pc:sldMk cId="2744024675" sldId="274"/>
            <ac:spMk id="3" creationId="{0BEEFA23-78DD-43C5-BC62-24667E0D9408}"/>
          </ac:spMkLst>
        </pc:spChg>
        <pc:spChg chg="add del mod">
          <ac:chgData name="Tim Kurvers" userId="3a016e58-7dae-4bd4-950c-27d542f0b836" providerId="ADAL" clId="{F516BD5A-EFF2-4EA0-9975-DB2EE2BD5EDD}" dt="2021-10-07T08:49:12.657" v="3059"/>
          <ac:spMkLst>
            <pc:docMk/>
            <pc:sldMk cId="2744024675" sldId="274"/>
            <ac:spMk id="5" creationId="{D0E60793-174D-402C-B0C5-F24BAB8946A5}"/>
          </ac:spMkLst>
        </pc:spChg>
        <pc:picChg chg="add mod">
          <ac:chgData name="Tim Kurvers" userId="3a016e58-7dae-4bd4-950c-27d542f0b836" providerId="ADAL" clId="{F516BD5A-EFF2-4EA0-9975-DB2EE2BD5EDD}" dt="2021-10-07T08:49:15.633" v="3062" actId="1076"/>
          <ac:picMkLst>
            <pc:docMk/>
            <pc:sldMk cId="2744024675" sldId="274"/>
            <ac:picMk id="7" creationId="{FAB3A82E-9D25-40FC-9451-167F51BD9F49}"/>
          </ac:picMkLst>
        </pc:picChg>
      </pc:sldChg>
    </pc:docChg>
  </pc:docChgLst>
  <pc:docChgLst>
    <pc:chgData name="Tim" userId="3a016e58-7dae-4bd4-950c-27d542f0b836" providerId="ADAL" clId="{A5A23F4C-C5B7-4E3A-A31C-3E43E95E1196}"/>
    <pc:docChg chg="addSld modSld modSection">
      <pc:chgData name="Tim" userId="3a016e58-7dae-4bd4-950c-27d542f0b836" providerId="ADAL" clId="{A5A23F4C-C5B7-4E3A-A31C-3E43E95E1196}" dt="2020-10-14T10:43:28.968" v="92" actId="20577"/>
      <pc:docMkLst>
        <pc:docMk/>
      </pc:docMkLst>
      <pc:sldChg chg="modSp mod">
        <pc:chgData name="Tim" userId="3a016e58-7dae-4bd4-950c-27d542f0b836" providerId="ADAL" clId="{A5A23F4C-C5B7-4E3A-A31C-3E43E95E1196}" dt="2020-10-14T10:43:28.968" v="92" actId="20577"/>
        <pc:sldMkLst>
          <pc:docMk/>
          <pc:sldMk cId="1261131288" sldId="259"/>
        </pc:sldMkLst>
        <pc:spChg chg="mod">
          <ac:chgData name="Tim" userId="3a016e58-7dae-4bd4-950c-27d542f0b836" providerId="ADAL" clId="{A5A23F4C-C5B7-4E3A-A31C-3E43E95E1196}" dt="2020-10-14T10:43:28.968" v="92" actId="20577"/>
          <ac:spMkLst>
            <pc:docMk/>
            <pc:sldMk cId="1261131288" sldId="259"/>
            <ac:spMk id="7" creationId="{00000000-0000-0000-0000-000000000000}"/>
          </ac:spMkLst>
        </pc:spChg>
      </pc:sldChg>
      <pc:sldChg chg="modSp mod">
        <pc:chgData name="Tim" userId="3a016e58-7dae-4bd4-950c-27d542f0b836" providerId="ADAL" clId="{A5A23F4C-C5B7-4E3A-A31C-3E43E95E1196}" dt="2020-10-14T09:25:59.111" v="54" actId="20577"/>
        <pc:sldMkLst>
          <pc:docMk/>
          <pc:sldMk cId="3611999537" sldId="260"/>
        </pc:sldMkLst>
        <pc:spChg chg="mod">
          <ac:chgData name="Tim" userId="3a016e58-7dae-4bd4-950c-27d542f0b836" providerId="ADAL" clId="{A5A23F4C-C5B7-4E3A-A31C-3E43E95E1196}" dt="2020-10-14T09:25:59.111" v="54" actId="20577"/>
          <ac:spMkLst>
            <pc:docMk/>
            <pc:sldMk cId="3611999537" sldId="260"/>
            <ac:spMk id="7" creationId="{00000000-0000-0000-0000-000000000000}"/>
          </ac:spMkLst>
        </pc:spChg>
      </pc:sldChg>
      <pc:sldChg chg="addSp delSp modSp new mod">
        <pc:chgData name="Tim" userId="3a016e58-7dae-4bd4-950c-27d542f0b836" providerId="ADAL" clId="{A5A23F4C-C5B7-4E3A-A31C-3E43E95E1196}" dt="2020-10-14T09:25:43.398" v="13" actId="1076"/>
        <pc:sldMkLst>
          <pc:docMk/>
          <pc:sldMk cId="27449251" sldId="266"/>
        </pc:sldMkLst>
        <pc:spChg chg="mod">
          <ac:chgData name="Tim" userId="3a016e58-7dae-4bd4-950c-27d542f0b836" providerId="ADAL" clId="{A5A23F4C-C5B7-4E3A-A31C-3E43E95E1196}" dt="2020-10-14T09:25:16.522" v="9" actId="20577"/>
          <ac:spMkLst>
            <pc:docMk/>
            <pc:sldMk cId="27449251" sldId="266"/>
            <ac:spMk id="2" creationId="{876AC349-5F63-4185-B2D8-4222AFAD1B8B}"/>
          </ac:spMkLst>
        </pc:spChg>
        <pc:spChg chg="del">
          <ac:chgData name="Tim" userId="3a016e58-7dae-4bd4-950c-27d542f0b836" providerId="ADAL" clId="{A5A23F4C-C5B7-4E3A-A31C-3E43E95E1196}" dt="2020-10-14T09:25:33.481" v="10"/>
          <ac:spMkLst>
            <pc:docMk/>
            <pc:sldMk cId="27449251" sldId="266"/>
            <ac:spMk id="3" creationId="{E53C1E07-0843-41DE-80EB-BBD75844B2F6}"/>
          </ac:spMkLst>
        </pc:spChg>
        <pc:picChg chg="add mod">
          <ac:chgData name="Tim" userId="3a016e58-7dae-4bd4-950c-27d542f0b836" providerId="ADAL" clId="{A5A23F4C-C5B7-4E3A-A31C-3E43E95E1196}" dt="2020-10-14T09:25:43.398" v="13" actId="1076"/>
          <ac:picMkLst>
            <pc:docMk/>
            <pc:sldMk cId="27449251" sldId="266"/>
            <ac:picMk id="5" creationId="{1A384BF7-ADDB-4647-9807-37B3602F31F6}"/>
          </ac:picMkLst>
        </pc:picChg>
      </pc:sldChg>
    </pc:docChg>
  </pc:docChgLst>
  <pc:docChgLst>
    <pc:chgData name="Steins,Ruben R.J." userId="S::874317@fontys.nl::b6e70009-bc94-4565-8da8-f80c66efd4ef" providerId="AD" clId="Web-{57F57D47-C428-451B-B154-781AD0648788}"/>
    <pc:docChg chg="delSld sldOrd modSection">
      <pc:chgData name="Steins,Ruben R.J." userId="S::874317@fontys.nl::b6e70009-bc94-4565-8da8-f80c66efd4ef" providerId="AD" clId="Web-{57F57D47-C428-451B-B154-781AD0648788}" dt="2020-03-24T12:43:07.871" v="1"/>
      <pc:docMkLst>
        <pc:docMk/>
      </pc:docMkLst>
      <pc:sldChg chg="ord">
        <pc:chgData name="Steins,Ruben R.J." userId="S::874317@fontys.nl::b6e70009-bc94-4565-8da8-f80c66efd4ef" providerId="AD" clId="Web-{57F57D47-C428-451B-B154-781AD0648788}" dt="2020-03-24T12:42:50.168" v="0"/>
        <pc:sldMkLst>
          <pc:docMk/>
          <pc:sldMk cId="1261131288" sldId="259"/>
        </pc:sldMkLst>
      </pc:sldChg>
      <pc:sldChg chg="del">
        <pc:chgData name="Steins,Ruben R.J." userId="S::874317@fontys.nl::b6e70009-bc94-4565-8da8-f80c66efd4ef" providerId="AD" clId="Web-{57F57D47-C428-451B-B154-781AD0648788}" dt="2020-03-24T12:43:07.871" v="1"/>
        <pc:sldMkLst>
          <pc:docMk/>
          <pc:sldMk cId="3446412592" sldId="26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046B-E3A6-4E43-9D24-8C38ABDF8202}" type="datetimeFigureOut">
              <a:t>5-10-2021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2CFB6-CBE2-1D40-B0FD-77D0D9479B87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425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BF781-70B4-4DD7-82FA-BFCEAC076B28}" type="datetimeFigureOut">
              <a:rPr lang="nl-NL"/>
              <a:t>5-10-2021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4B574-A30E-4DA0-93EB-CCDA72E5FEE3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17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Source: https://iso25000.com/index.php/en/</a:t>
            </a:r>
          </a:p>
          <a:p>
            <a:endParaRPr lang="nl-NL" dirty="0"/>
          </a:p>
          <a:p>
            <a:r>
              <a:rPr lang="nl-NL" dirty="0"/>
              <a:t>Software </a:t>
            </a:r>
            <a:r>
              <a:rPr lang="nl-NL" dirty="0" err="1"/>
              <a:t>Quality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split </a:t>
            </a:r>
            <a:r>
              <a:rPr lang="nl-NL" dirty="0" err="1"/>
              <a:t>into</a:t>
            </a:r>
            <a:r>
              <a:rPr lang="nl-NL" dirty="0"/>
              <a:t> multiple “</a:t>
            </a:r>
            <a:r>
              <a:rPr lang="nl-NL" dirty="0" err="1"/>
              <a:t>ilities</a:t>
            </a:r>
            <a:r>
              <a:rPr lang="nl-NL" dirty="0"/>
              <a:t>”. </a:t>
            </a:r>
            <a:r>
              <a:rPr lang="nl-NL" dirty="0" err="1"/>
              <a:t>All</a:t>
            </a:r>
            <a:r>
              <a:rPr lang="nl-NL" dirty="0"/>
              <a:t> of </a:t>
            </a:r>
            <a:r>
              <a:rPr lang="nl-NL" dirty="0" err="1"/>
              <a:t>them</a:t>
            </a:r>
            <a:r>
              <a:rPr lang="nl-NL" dirty="0"/>
              <a:t> are important, but </a:t>
            </a:r>
            <a:r>
              <a:rPr lang="nl-NL" dirty="0" err="1"/>
              <a:t>depending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business case, project or customer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require</a:t>
            </a:r>
            <a:r>
              <a:rPr lang="nl-NL" dirty="0"/>
              <a:t> more focus.</a:t>
            </a:r>
          </a:p>
          <a:p>
            <a:endParaRPr lang="nl-NL" dirty="0"/>
          </a:p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already</a:t>
            </a:r>
            <a:r>
              <a:rPr lang="nl-NL" dirty="0"/>
              <a:t> had a run-in </a:t>
            </a:r>
            <a:r>
              <a:rPr lang="nl-NL" dirty="0" err="1"/>
              <a:t>with</a:t>
            </a:r>
            <a:r>
              <a:rPr lang="nl-NL" dirty="0"/>
              <a:t>:</a:t>
            </a:r>
          </a:p>
          <a:p>
            <a:endParaRPr lang="nl-NL" dirty="0"/>
          </a:p>
          <a:p>
            <a:r>
              <a:rPr lang="nl-NL" dirty="0" err="1"/>
              <a:t>Maintainability</a:t>
            </a:r>
            <a:r>
              <a:rPr lang="nl-NL" dirty="0"/>
              <a:t>: </a:t>
            </a:r>
          </a:p>
          <a:p>
            <a:r>
              <a:rPr lang="nl-NL" dirty="0"/>
              <a:t>-   SOLID </a:t>
            </a:r>
            <a:r>
              <a:rPr lang="nl-NL" dirty="0" err="1"/>
              <a:t>principles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 err="1"/>
              <a:t>multi</a:t>
            </a:r>
            <a:r>
              <a:rPr lang="nl-NL" dirty="0"/>
              <a:t> </a:t>
            </a:r>
            <a:r>
              <a:rPr lang="nl-NL" dirty="0" err="1"/>
              <a:t>tiered</a:t>
            </a:r>
            <a:r>
              <a:rPr lang="nl-NL" dirty="0"/>
              <a:t> software </a:t>
            </a:r>
            <a:r>
              <a:rPr lang="nl-NL" dirty="0" err="1"/>
              <a:t>architectures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of </a:t>
            </a:r>
            <a:r>
              <a:rPr lang="nl-NL" dirty="0" err="1"/>
              <a:t>frameworks</a:t>
            </a:r>
            <a:endParaRPr lang="nl-NL" dirty="0"/>
          </a:p>
          <a:p>
            <a:pPr marL="171450" indent="-171450">
              <a:buFontTx/>
              <a:buChar char="-"/>
            </a:pPr>
            <a:endParaRPr lang="nl-NL" dirty="0"/>
          </a:p>
          <a:p>
            <a:pPr marL="0" indent="0">
              <a:buFontTx/>
              <a:buNone/>
            </a:pPr>
            <a:r>
              <a:rPr lang="nl-NL" dirty="0" err="1"/>
              <a:t>Reliability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Unit tests</a:t>
            </a:r>
          </a:p>
          <a:p>
            <a:pPr marL="171450" indent="-171450">
              <a:buFontTx/>
              <a:buChar char="-"/>
            </a:pPr>
            <a:r>
              <a:rPr lang="nl-NL" dirty="0"/>
              <a:t>CI </a:t>
            </a:r>
          </a:p>
          <a:p>
            <a:pPr marL="171450" indent="-171450">
              <a:buFontTx/>
              <a:buChar char="-"/>
            </a:pPr>
            <a:endParaRPr lang="nl-NL" dirty="0"/>
          </a:p>
          <a:p>
            <a:pPr marL="0" indent="0">
              <a:buFontTx/>
              <a:buNone/>
            </a:pPr>
            <a:r>
              <a:rPr lang="nl-NL" dirty="0" err="1"/>
              <a:t>Functional</a:t>
            </a:r>
            <a:r>
              <a:rPr lang="nl-NL" dirty="0"/>
              <a:t> </a:t>
            </a:r>
            <a:r>
              <a:rPr lang="nl-NL" dirty="0" err="1"/>
              <a:t>suitability</a:t>
            </a: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User </a:t>
            </a:r>
            <a:r>
              <a:rPr lang="nl-NL" dirty="0" err="1"/>
              <a:t>acceptance</a:t>
            </a:r>
            <a:r>
              <a:rPr lang="nl-NL" dirty="0"/>
              <a:t> tests</a:t>
            </a:r>
          </a:p>
          <a:p>
            <a:pPr marL="171450" indent="-171450">
              <a:buFontTx/>
              <a:buChar char="-"/>
            </a:pPr>
            <a:r>
              <a:rPr lang="nl-NL" dirty="0"/>
              <a:t>Sprint </a:t>
            </a:r>
            <a:r>
              <a:rPr lang="nl-NL" dirty="0" err="1"/>
              <a:t>deliveries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Agile way of </a:t>
            </a:r>
            <a:r>
              <a:rPr lang="nl-NL" dirty="0" err="1"/>
              <a:t>working</a:t>
            </a:r>
            <a:endParaRPr lang="nl-NL" dirty="0"/>
          </a:p>
          <a:p>
            <a:endParaRPr lang="nl-NL" dirty="0"/>
          </a:p>
          <a:p>
            <a:r>
              <a:rPr lang="nl-NL" dirty="0"/>
              <a:t>In </a:t>
            </a:r>
            <a:r>
              <a:rPr lang="nl-NL" dirty="0" err="1"/>
              <a:t>this</a:t>
            </a:r>
            <a:r>
              <a:rPr lang="nl-NL" dirty="0"/>
              <a:t> workshop we </a:t>
            </a:r>
            <a:r>
              <a:rPr lang="nl-NL" dirty="0" err="1"/>
              <a:t>will</a:t>
            </a:r>
            <a:r>
              <a:rPr lang="nl-NL" dirty="0"/>
              <a:t> focus on </a:t>
            </a:r>
            <a:r>
              <a:rPr lang="nl-NL" dirty="0" err="1"/>
              <a:t>using</a:t>
            </a:r>
            <a:r>
              <a:rPr lang="nl-NL" dirty="0"/>
              <a:t> software </a:t>
            </a:r>
            <a:r>
              <a:rPr lang="nl-NL" dirty="0" err="1"/>
              <a:t>metrics</a:t>
            </a:r>
            <a:r>
              <a:rPr lang="nl-NL" dirty="0"/>
              <a:t> (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related</a:t>
            </a:r>
            <a:r>
              <a:rPr lang="nl-NL" dirty="0"/>
              <a:t> </a:t>
            </a:r>
            <a:r>
              <a:rPr lang="nl-NL" dirty="0" err="1"/>
              <a:t>tooling</a:t>
            </a:r>
            <a:r>
              <a:rPr lang="nl-NL" dirty="0"/>
              <a:t>)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measure</a:t>
            </a:r>
            <a:r>
              <a:rPr lang="nl-NL" dirty="0"/>
              <a:t> code </a:t>
            </a:r>
            <a:r>
              <a:rPr lang="nl-NL" dirty="0" err="1"/>
              <a:t>quality</a:t>
            </a:r>
            <a:r>
              <a:rPr lang="nl-NL" dirty="0"/>
              <a:t>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4B574-A30E-4DA0-93EB-CCDA72E5FEE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4774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ISO 25010 does not contain all quality criteria we care about. A sample of what we at FHICT think contributes to high quality software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4B574-A30E-4DA0-93EB-CCDA72E5FEE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9292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not only testing contributes to a higher quality of the project.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4B574-A30E-4DA0-93EB-CCDA72E5FEE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5147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https://www.perforce.com/blog/sca/what-code-quality-and-how-improve-code-quality</a:t>
            </a:r>
          </a:p>
          <a:p>
            <a:endParaRPr lang="nl-NL" dirty="0"/>
          </a:p>
          <a:p>
            <a:r>
              <a:rPr lang="nl-NL" dirty="0" err="1"/>
              <a:t>And</a:t>
            </a:r>
            <a:endParaRPr lang="nl-NL" dirty="0"/>
          </a:p>
          <a:p>
            <a:endParaRPr lang="nl-NL" dirty="0"/>
          </a:p>
          <a:p>
            <a:r>
              <a:rPr lang="nl-NL" dirty="0"/>
              <a:t>https://dzone.com/articles/measuring-code-quality-qualitative-and-quantitative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4B574-A30E-4DA0-93EB-CCDA72E5FEE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8964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terms are not simply about measuring software quality, but apply also in for example research (qualitative research vs quantitative research).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4B574-A30E-4DA0-93EB-CCDA72E5FEE3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0145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2 software teams will do a code review in the same manner. Create a code review standard with your project group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4B574-A30E-4DA0-93EB-CCDA72E5FEE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3462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Briefly</a:t>
            </a:r>
            <a:r>
              <a:rPr lang="nl-NL" dirty="0"/>
              <a:t> introduce </a:t>
            </a:r>
            <a:r>
              <a:rPr lang="nl-NL" dirty="0" err="1"/>
              <a:t>the</a:t>
            </a:r>
            <a:r>
              <a:rPr lang="nl-NL" dirty="0"/>
              <a:t> topic,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probably</a:t>
            </a:r>
            <a:r>
              <a:rPr lang="nl-NL" dirty="0"/>
              <a:t> </a:t>
            </a:r>
            <a:r>
              <a:rPr lang="nl-NL" dirty="0" err="1"/>
              <a:t>explain</a:t>
            </a:r>
            <a:r>
              <a:rPr lang="nl-NL" dirty="0"/>
              <a:t>/demo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cyclomatic</a:t>
            </a:r>
            <a:r>
              <a:rPr lang="nl-NL" dirty="0"/>
              <a:t> </a:t>
            </a:r>
            <a:r>
              <a:rPr lang="nl-NL" dirty="0" err="1"/>
              <a:t>complexity</a:t>
            </a:r>
            <a:endParaRPr lang="nl-NL" dirty="0"/>
          </a:p>
          <a:p>
            <a:endParaRPr lang="nl-NL" dirty="0"/>
          </a:p>
          <a:p>
            <a:r>
              <a:rPr lang="nl-NL" dirty="0"/>
              <a:t>https://www.tutorialspoint.com/software_testing_dictionary/cyclomatic_complexity.htm</a:t>
            </a:r>
          </a:p>
          <a:p>
            <a:endParaRPr lang="nl-NL" dirty="0"/>
          </a:p>
          <a:p>
            <a:r>
              <a:rPr lang="nl-NL" dirty="0"/>
              <a:t>SAST:</a:t>
            </a:r>
          </a:p>
          <a:p>
            <a:r>
              <a:rPr lang="nl-NL" dirty="0"/>
              <a:t>https://securityintelligence.com/static-analysis-security-testing-how-to-get-the-most-from-it/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4B574-A30E-4DA0-93EB-CCDA72E5FEE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3199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Teacher demo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some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capabilities</a:t>
            </a:r>
            <a:r>
              <a:rPr lang="nl-NL" dirty="0"/>
              <a:t> of </a:t>
            </a:r>
            <a:r>
              <a:rPr lang="nl-NL" dirty="0" err="1"/>
              <a:t>sonarqube</a:t>
            </a:r>
            <a:r>
              <a:rPr lang="nl-NL" dirty="0"/>
              <a:t>, or </a:t>
            </a:r>
            <a:r>
              <a:rPr lang="nl-NL" dirty="0" err="1"/>
              <a:t>installing</a:t>
            </a:r>
            <a:r>
              <a:rPr lang="nl-NL" dirty="0"/>
              <a:t> </a:t>
            </a:r>
            <a:r>
              <a:rPr lang="nl-NL" dirty="0" err="1"/>
              <a:t>it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4B574-A30E-4DA0-93EB-CCDA72E5FEE3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2647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-C_International_V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"/>
            <a:ext cx="9137598" cy="5139898"/>
          </a:xfrm>
          <a:prstGeom prst="rect">
            <a:avLst/>
          </a:prstGeom>
        </p:spPr>
      </p:pic>
      <p:sp>
        <p:nvSpPr>
          <p:cNvPr id="2" name="Rechthoek 1"/>
          <p:cNvSpPr/>
          <p:nvPr userDrawn="1"/>
        </p:nvSpPr>
        <p:spPr>
          <a:xfrm>
            <a:off x="1973454" y="4158461"/>
            <a:ext cx="7002716" cy="797714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1967696" y="4159130"/>
            <a:ext cx="7014258" cy="80062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1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nl-NL"/>
              <a:t>Titel </a:t>
            </a:r>
            <a:r>
              <a:rPr lang="nl-NL" err="1"/>
              <a:t>Arial</a:t>
            </a:r>
            <a:r>
              <a:rPr lang="nl-NL"/>
              <a:t> </a:t>
            </a:r>
            <a:r>
              <a:rPr lang="nl-NL" err="1"/>
              <a:t>Bold</a:t>
            </a:r>
            <a:r>
              <a:rPr lang="nl-NL"/>
              <a:t> 28pt</a:t>
            </a:r>
          </a:p>
        </p:txBody>
      </p:sp>
    </p:spTree>
    <p:extLst>
      <p:ext uri="{BB962C8B-B14F-4D97-AF65-F5344CB8AC3E}">
        <p14:creationId xmlns:p14="http://schemas.microsoft.com/office/powerpoint/2010/main" val="47927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"/>
            <a:ext cx="9137598" cy="51398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35038" y="339484"/>
            <a:ext cx="7751762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nl-NL"/>
              <a:t>Titel volgblad </a:t>
            </a:r>
            <a:r>
              <a:rPr lang="nl-NL" err="1"/>
              <a:t>Arial</a:t>
            </a:r>
            <a:r>
              <a:rPr lang="nl-NL"/>
              <a:t> </a:t>
            </a:r>
            <a:r>
              <a:rPr lang="nl-NL" err="1"/>
              <a:t>Bold</a:t>
            </a:r>
            <a:r>
              <a:rPr lang="nl-NL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935038" y="1200151"/>
            <a:ext cx="7751762" cy="2874582"/>
          </a:xfrm>
          <a:prstGeom prst="rect">
            <a:avLst/>
          </a:prstGeom>
        </p:spPr>
        <p:txBody>
          <a:bodyPr/>
          <a:lstStyle>
            <a:lvl1pPr>
              <a:defRPr sz="2400" b="0" i="0">
                <a:latin typeface="Arial" charset="0"/>
                <a:ea typeface="Arial" charset="0"/>
                <a:cs typeface="Arial" charset="0"/>
              </a:defRPr>
            </a:lvl1pPr>
            <a:lvl2pPr>
              <a:defRPr sz="2000" b="0" i="0">
                <a:latin typeface="Arial" charset="0"/>
                <a:ea typeface="Arial" charset="0"/>
                <a:cs typeface="Arial" charset="0"/>
              </a:defRPr>
            </a:lvl2pPr>
          </a:lstStyle>
          <a:p>
            <a:pPr lvl="0"/>
            <a:r>
              <a:rPr lang="nl-NL"/>
              <a:t>Klik om de tekststijl van het sjabloon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50383" y="4630341"/>
            <a:ext cx="4632303" cy="273844"/>
          </a:xfrm>
          <a:prstGeom prst="rect">
            <a:avLst/>
          </a:prstGeom>
        </p:spPr>
        <p:txBody>
          <a:bodyPr/>
          <a:lstStyle/>
          <a:p>
            <a:r>
              <a:rPr lang="nl-NL" err="1"/>
              <a:t>Footer</a:t>
            </a:r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62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35038" y="339484"/>
            <a:ext cx="7751762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nl-NL"/>
              <a:t>Titel volgblad </a:t>
            </a:r>
            <a:r>
              <a:rPr lang="nl-NL" err="1"/>
              <a:t>Arial</a:t>
            </a:r>
            <a:r>
              <a:rPr lang="nl-NL"/>
              <a:t> </a:t>
            </a:r>
            <a:r>
              <a:rPr lang="nl-NL" err="1"/>
              <a:t>Bold</a:t>
            </a:r>
            <a:r>
              <a:rPr lang="nl-NL"/>
              <a:t> 28pt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935038" y="1200151"/>
            <a:ext cx="7751762" cy="2874582"/>
          </a:xfrm>
          <a:prstGeom prst="rect">
            <a:avLst/>
          </a:prstGeom>
        </p:spPr>
        <p:txBody>
          <a:bodyPr/>
          <a:lstStyle>
            <a:lvl1pPr>
              <a:defRPr sz="2400" b="0" i="0">
                <a:latin typeface="Arial" charset="0"/>
                <a:ea typeface="Arial" charset="0"/>
                <a:cs typeface="Arial" charset="0"/>
              </a:defRPr>
            </a:lvl1pPr>
            <a:lvl2pPr>
              <a:defRPr sz="2000" b="0" i="0">
                <a:latin typeface="Arial" charset="0"/>
                <a:ea typeface="Arial" charset="0"/>
                <a:cs typeface="Arial" charset="0"/>
              </a:defRPr>
            </a:lvl2pPr>
          </a:lstStyle>
          <a:p>
            <a:pPr lvl="0"/>
            <a:r>
              <a:rPr lang="nl-NL"/>
              <a:t>Klik om de tekststijl van het sjabloon te bewerken</a:t>
            </a:r>
          </a:p>
          <a:p>
            <a:pPr lvl="1"/>
            <a:r>
              <a:rPr lang="nl-NL"/>
              <a:t>Tweede niveau</a:t>
            </a:r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50383" y="4630341"/>
            <a:ext cx="4632303" cy="273844"/>
          </a:xfrm>
          <a:prstGeom prst="rect">
            <a:avLst/>
          </a:prstGeom>
        </p:spPr>
        <p:txBody>
          <a:bodyPr/>
          <a:lstStyle/>
          <a:p>
            <a:r>
              <a:rPr lang="nl-NL" err="1"/>
              <a:t>Footer</a:t>
            </a:r>
            <a:endParaRPr lang="nl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970292" y="4641986"/>
            <a:ext cx="829797" cy="273844"/>
          </a:xfrm>
          <a:prstGeom prst="rect">
            <a:avLst/>
          </a:prstGeom>
        </p:spPr>
        <p:txBody>
          <a:bodyPr/>
          <a:lstStyle/>
          <a:p>
            <a:fld id="{CC1A7FFB-7E9A-E347-8F80-8E2C647B3625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580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759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23" r:id="rId2"/>
    <p:sldLayoutId id="2147483825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rgbClr val="66006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Workshop Software </a:t>
            </a:r>
            <a:r>
              <a:rPr lang="nl-NL" err="1"/>
              <a:t>Metrics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5483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4155A-8C97-4551-8E14-71CCA4E8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code analysis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EEFA23-78DD-43C5-BC62-24667E0D9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(quantitative):</a:t>
            </a:r>
          </a:p>
          <a:p>
            <a:pPr lvl="1"/>
            <a:r>
              <a:rPr lang="en-US" dirty="0"/>
              <a:t>Cyclomatic complexity</a:t>
            </a:r>
          </a:p>
          <a:p>
            <a:pPr lvl="1"/>
            <a:r>
              <a:rPr lang="en-US" dirty="0"/>
              <a:t>Halstead complexity</a:t>
            </a:r>
          </a:p>
          <a:p>
            <a:pPr lvl="1"/>
            <a:r>
              <a:rPr lang="en-US" dirty="0"/>
              <a:t>Weighted micro function points</a:t>
            </a:r>
          </a:p>
          <a:p>
            <a:pPr lvl="1"/>
            <a:r>
              <a:rPr lang="en-US" dirty="0"/>
              <a:t>Static analysis security testing (STAST)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16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4155A-8C97-4551-8E14-71CCA4E8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code analysis tool</a:t>
            </a:r>
            <a:endParaRPr lang="nl-NL" dirty="0"/>
          </a:p>
        </p:txBody>
      </p:sp>
      <p:pic>
        <p:nvPicPr>
          <p:cNvPr id="7" name="Tijdelijke aanduiding voor inhoud 6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FAB3A82E-9D25-40FC-9451-167F51BD9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4575" y="1981200"/>
            <a:ext cx="4514850" cy="1181100"/>
          </a:xfrm>
        </p:spPr>
      </p:pic>
    </p:spTree>
    <p:extLst>
      <p:ext uri="{BB962C8B-B14F-4D97-AF65-F5344CB8AC3E}">
        <p14:creationId xmlns:p14="http://schemas.microsoft.com/office/powerpoint/2010/main" val="274402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Software </a:t>
            </a:r>
            <a:r>
              <a:rPr lang="nl-NL" err="1"/>
              <a:t>quality</a:t>
            </a:r>
            <a:r>
              <a:rPr lang="nl-NL"/>
              <a:t> </a:t>
            </a:r>
            <a:r>
              <a:rPr lang="nl-NL" err="1"/>
              <a:t>processes</a:t>
            </a:r>
            <a:r>
              <a:rPr lang="nl-NL"/>
              <a:t> and tools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Quality</a:t>
            </a:r>
            <a:endParaRPr lang="nl-NL" dirty="0"/>
          </a:p>
          <a:p>
            <a:r>
              <a:rPr lang="nl-NL" dirty="0" err="1"/>
              <a:t>Iso</a:t>
            </a:r>
            <a:r>
              <a:rPr lang="nl-NL" dirty="0"/>
              <a:t> standard</a:t>
            </a:r>
          </a:p>
          <a:p>
            <a:r>
              <a:rPr lang="nl-NL" dirty="0" err="1"/>
              <a:t>What</a:t>
            </a:r>
            <a:r>
              <a:rPr lang="nl-NL" dirty="0"/>
              <a:t> are software </a:t>
            </a:r>
            <a:r>
              <a:rPr lang="nl-NL" dirty="0" err="1"/>
              <a:t>metrics</a:t>
            </a:r>
            <a:r>
              <a:rPr lang="nl-NL" dirty="0"/>
              <a:t>?</a:t>
            </a:r>
          </a:p>
          <a:p>
            <a:r>
              <a:rPr lang="nl-NL" dirty="0" err="1"/>
              <a:t>Why</a:t>
            </a:r>
            <a:r>
              <a:rPr lang="nl-NL" dirty="0"/>
              <a:t> are </a:t>
            </a:r>
            <a:r>
              <a:rPr lang="nl-NL" dirty="0" err="1"/>
              <a:t>they</a:t>
            </a:r>
            <a:r>
              <a:rPr lang="nl-NL" dirty="0"/>
              <a:t> important?</a:t>
            </a:r>
          </a:p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measure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?</a:t>
            </a:r>
          </a:p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improve</a:t>
            </a:r>
            <a:r>
              <a:rPr lang="nl-NL" dirty="0"/>
              <a:t> </a:t>
            </a:r>
            <a:r>
              <a:rPr lang="nl-NL" dirty="0" err="1"/>
              <a:t>upon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7827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7E8DF7C-1180-4D6C-A95E-65906521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</a:t>
            </a:r>
            <a:endParaRPr lang="nl-NL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11E62991-2AAE-4624-9DE4-D50D581CE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Wikipedia:</a:t>
            </a:r>
            <a:endParaRPr lang="nl-NL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In business, engineering, and manufacturing, quality – or high quality – has a pragmatic interpretation as the non-inferiority or superiority of something; it's also defined as being suitable for its intended (fitness for purpose) while satisfying customer expectations.</a:t>
            </a:r>
          </a:p>
        </p:txBody>
      </p:sp>
    </p:spTree>
    <p:extLst>
      <p:ext uri="{BB962C8B-B14F-4D97-AF65-F5344CB8AC3E}">
        <p14:creationId xmlns:p14="http://schemas.microsoft.com/office/powerpoint/2010/main" val="245577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AC349-5F63-4185-B2D8-4222AFAD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25010 standard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1A384BF7-ADDB-4647-9807-37B3602F3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47" y="1032330"/>
            <a:ext cx="9108905" cy="2575166"/>
          </a:xfrm>
        </p:spPr>
      </p:pic>
    </p:spTree>
    <p:extLst>
      <p:ext uri="{BB962C8B-B14F-4D97-AF65-F5344CB8AC3E}">
        <p14:creationId xmlns:p14="http://schemas.microsoft.com/office/powerpoint/2010/main" val="2744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nl-NL" dirty="0">
                <a:latin typeface="Arial"/>
                <a:cs typeface="Arial"/>
              </a:rPr>
              <a:t>Software </a:t>
            </a:r>
            <a:r>
              <a:rPr lang="nl-NL" dirty="0" err="1">
                <a:latin typeface="Arial"/>
                <a:cs typeface="Arial"/>
              </a:rPr>
              <a:t>metrics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935038" y="956870"/>
            <a:ext cx="7751762" cy="2874582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W</a:t>
            </a:r>
            <a:r>
              <a:rPr lang="nl-NL" dirty="0"/>
              <a:t>hen do we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project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of high </a:t>
            </a:r>
            <a:r>
              <a:rPr lang="nl-NL" dirty="0" err="1"/>
              <a:t>quality</a:t>
            </a:r>
            <a:r>
              <a:rPr lang="nl-NL" dirty="0"/>
              <a:t>?</a:t>
            </a:r>
          </a:p>
          <a:p>
            <a:r>
              <a:rPr lang="nl-NL" dirty="0" err="1"/>
              <a:t>Tested</a:t>
            </a:r>
            <a:endParaRPr lang="nl-NL" dirty="0"/>
          </a:p>
          <a:p>
            <a:pPr lvl="1"/>
            <a:r>
              <a:rPr lang="nl-NL" dirty="0"/>
              <a:t>Unit</a:t>
            </a:r>
          </a:p>
          <a:p>
            <a:pPr lvl="1"/>
            <a:r>
              <a:rPr lang="nl-NL" dirty="0"/>
              <a:t>Integration</a:t>
            </a:r>
          </a:p>
          <a:p>
            <a:pPr lvl="1"/>
            <a:r>
              <a:rPr lang="nl-NL" dirty="0"/>
              <a:t>Front end</a:t>
            </a:r>
          </a:p>
          <a:p>
            <a:pPr lvl="1"/>
            <a:r>
              <a:rPr lang="nl-NL" dirty="0"/>
              <a:t>End </a:t>
            </a:r>
            <a:r>
              <a:rPr lang="nl-NL" dirty="0" err="1"/>
              <a:t>to</a:t>
            </a:r>
            <a:r>
              <a:rPr lang="nl-NL" dirty="0"/>
              <a:t> End</a:t>
            </a:r>
          </a:p>
          <a:p>
            <a:pPr lvl="1"/>
            <a:r>
              <a:rPr lang="nl-NL" dirty="0" err="1"/>
              <a:t>Automated</a:t>
            </a:r>
            <a:endParaRPr lang="nl-NL" dirty="0"/>
          </a:p>
          <a:p>
            <a:pPr lvl="1"/>
            <a:r>
              <a:rPr lang="nl-NL" dirty="0"/>
              <a:t>User </a:t>
            </a:r>
            <a:r>
              <a:rPr lang="nl-NL" dirty="0" err="1"/>
              <a:t>acceptance</a:t>
            </a:r>
            <a:r>
              <a:rPr lang="nl-NL" dirty="0"/>
              <a:t> tests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1199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nl-NL" dirty="0">
                <a:latin typeface="Arial"/>
                <a:cs typeface="Arial"/>
              </a:rPr>
              <a:t>Software </a:t>
            </a:r>
            <a:r>
              <a:rPr lang="nl-NL" dirty="0" err="1">
                <a:latin typeface="Arial"/>
                <a:cs typeface="Arial"/>
              </a:rPr>
              <a:t>metrics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935038" y="956870"/>
            <a:ext cx="7751762" cy="2874582"/>
          </a:xfrm>
        </p:spPr>
        <p:txBody>
          <a:bodyPr anchor="t"/>
          <a:lstStyle/>
          <a:p>
            <a:pPr marL="0" indent="0">
              <a:buNone/>
            </a:pPr>
            <a:r>
              <a:rPr lang="nl-NL" dirty="0" err="1"/>
              <a:t>Also</a:t>
            </a:r>
            <a:r>
              <a:rPr lang="nl-NL" dirty="0"/>
              <a:t>:</a:t>
            </a:r>
          </a:p>
          <a:p>
            <a:r>
              <a:rPr lang="nl-NL" dirty="0"/>
              <a:t>Code review </a:t>
            </a:r>
            <a:r>
              <a:rPr lang="nl-NL" dirty="0" err="1"/>
              <a:t>by</a:t>
            </a:r>
            <a:r>
              <a:rPr lang="nl-NL" dirty="0"/>
              <a:t> peer or senior </a:t>
            </a:r>
          </a:p>
          <a:p>
            <a:r>
              <a:rPr lang="nl-NL" dirty="0"/>
              <a:t>Design reviews</a:t>
            </a:r>
          </a:p>
          <a:p>
            <a:r>
              <a:rPr lang="nl-NL" dirty="0" err="1"/>
              <a:t>Coding</a:t>
            </a:r>
            <a:r>
              <a:rPr lang="nl-NL" dirty="0"/>
              <a:t> </a:t>
            </a:r>
            <a:r>
              <a:rPr lang="nl-NL" dirty="0" err="1"/>
              <a:t>standards</a:t>
            </a:r>
            <a:endParaRPr lang="nl-NL" dirty="0"/>
          </a:p>
          <a:p>
            <a:r>
              <a:rPr lang="nl-NL" dirty="0"/>
              <a:t>Architecture/design </a:t>
            </a:r>
            <a:r>
              <a:rPr lang="nl-NL" dirty="0" err="1"/>
              <a:t>standards</a:t>
            </a:r>
            <a:r>
              <a:rPr lang="nl-NL" dirty="0"/>
              <a:t>/</a:t>
            </a:r>
            <a:r>
              <a:rPr lang="nl-NL" dirty="0" err="1"/>
              <a:t>principles</a:t>
            </a:r>
            <a:r>
              <a:rPr lang="nl-NL" dirty="0"/>
              <a:t> (SOLID)</a:t>
            </a:r>
          </a:p>
          <a:p>
            <a:r>
              <a:rPr lang="nl-NL" dirty="0" err="1"/>
              <a:t>Static</a:t>
            </a:r>
            <a:r>
              <a:rPr lang="nl-NL" dirty="0"/>
              <a:t> code analysis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tooling</a:t>
            </a:r>
            <a:endParaRPr lang="nl-NL" dirty="0"/>
          </a:p>
          <a:p>
            <a:r>
              <a:rPr lang="nl-NL" dirty="0" err="1"/>
              <a:t>Etc</a:t>
            </a:r>
            <a:r>
              <a:rPr lang="nl-NL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9785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89E56-86E1-40E3-B92B-7C1456EC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code analysis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58ADA3-8F84-46B2-A293-E7D54A29F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 measure?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Maintainability</a:t>
            </a:r>
          </a:p>
          <a:p>
            <a:pPr lvl="1"/>
            <a:r>
              <a:rPr lang="en-US" dirty="0"/>
              <a:t>Testability</a:t>
            </a:r>
          </a:p>
          <a:p>
            <a:pPr lvl="1"/>
            <a:r>
              <a:rPr lang="en-US" dirty="0"/>
              <a:t>Portability</a:t>
            </a:r>
          </a:p>
          <a:p>
            <a:pPr lvl="1"/>
            <a:r>
              <a:rPr lang="en-US" dirty="0"/>
              <a:t>Reusability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32C0156-14B9-43F7-8AE0-3D42D6131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509" y="866183"/>
            <a:ext cx="3892492" cy="427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3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4519C-6178-4E33-8A25-68EEBB5A5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vs quantitative measurements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C61AF5-AFC8-4E2B-BA01-58DE55547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Qualitative:</a:t>
            </a:r>
          </a:p>
          <a:p>
            <a:pPr lvl="1"/>
            <a:r>
              <a:rPr lang="en-US" dirty="0"/>
              <a:t>Opinion based</a:t>
            </a:r>
          </a:p>
          <a:p>
            <a:pPr lvl="1"/>
            <a:r>
              <a:rPr lang="en-US" dirty="0"/>
              <a:t>Subjective and holistic</a:t>
            </a:r>
          </a:p>
          <a:p>
            <a:pPr lvl="1"/>
            <a:endParaRPr lang="en-US" dirty="0"/>
          </a:p>
          <a:p>
            <a:r>
              <a:rPr lang="en-US" dirty="0"/>
              <a:t>Quantitative:</a:t>
            </a:r>
          </a:p>
          <a:p>
            <a:pPr lvl="1"/>
            <a:r>
              <a:rPr lang="en-US" dirty="0"/>
              <a:t>Collection of numerical data</a:t>
            </a:r>
          </a:p>
          <a:p>
            <a:pPr lvl="1"/>
            <a:r>
              <a:rPr lang="en-US" dirty="0"/>
              <a:t>Objective and focused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9984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8C630-2409-494E-9823-B6CC0EB1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code analysis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D059F0-15D2-4C71-901C-67250AC66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(qualitative):</a:t>
            </a:r>
          </a:p>
          <a:p>
            <a:pPr lvl="1"/>
            <a:r>
              <a:rPr lang="nl-NL" dirty="0"/>
              <a:t>Check SOLID </a:t>
            </a:r>
            <a:r>
              <a:rPr lang="nl-NL" dirty="0" err="1"/>
              <a:t>principles</a:t>
            </a:r>
            <a:endParaRPr lang="nl-NL" dirty="0"/>
          </a:p>
          <a:p>
            <a:pPr lvl="1"/>
            <a:r>
              <a:rPr lang="nl-NL" dirty="0"/>
              <a:t>Check </a:t>
            </a:r>
            <a:r>
              <a:rPr lang="nl-NL" dirty="0" err="1"/>
              <a:t>documentation</a:t>
            </a:r>
            <a:endParaRPr lang="nl-NL" dirty="0"/>
          </a:p>
          <a:p>
            <a:pPr lvl="1"/>
            <a:r>
              <a:rPr lang="nl-NL" dirty="0"/>
              <a:t>Check </a:t>
            </a:r>
            <a:r>
              <a:rPr lang="nl-NL" dirty="0" err="1"/>
              <a:t>programmer</a:t>
            </a:r>
            <a:r>
              <a:rPr lang="nl-NL" dirty="0"/>
              <a:t> </a:t>
            </a:r>
            <a:r>
              <a:rPr lang="nl-NL" dirty="0" err="1"/>
              <a:t>intention</a:t>
            </a:r>
            <a:endParaRPr lang="nl-NL" dirty="0"/>
          </a:p>
          <a:p>
            <a:pPr lvl="1"/>
            <a:r>
              <a:rPr lang="nl-NL" dirty="0"/>
              <a:t>Check </a:t>
            </a:r>
            <a:r>
              <a:rPr lang="nl-NL" dirty="0" err="1"/>
              <a:t>readability</a:t>
            </a:r>
            <a:endParaRPr lang="nl-NL" dirty="0"/>
          </a:p>
          <a:p>
            <a:pPr lvl="1"/>
            <a:r>
              <a:rPr lang="nl-NL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28205351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6938A6D16A9F41A168DCB1E561FC37" ma:contentTypeVersion="0" ma:contentTypeDescription="Create a new document." ma:contentTypeScope="" ma:versionID="a301393c779a92aaeb722f4b266d6b8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7e30616eeadeb776f014c5fbcfd8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DAEEF7-B3BF-42E6-9239-BCF145EC61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120B01-39E0-4829-BBFE-605EDF2DDB40}"/>
</file>

<file path=customXml/itemProps3.xml><?xml version="1.0" encoding="utf-8"?>
<ds:datastoreItem xmlns:ds="http://schemas.openxmlformats.org/officeDocument/2006/customXml" ds:itemID="{1B0435ED-CD43-47B7-A98F-964568AFBA7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2732</TotalTime>
  <Words>491</Words>
  <Application>Microsoft Office PowerPoint</Application>
  <PresentationFormat>Diavoorstelling (16:9)</PresentationFormat>
  <Paragraphs>104</Paragraphs>
  <Slides>11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4" baseType="lpstr">
      <vt:lpstr>Arial</vt:lpstr>
      <vt:lpstr>Calibri</vt:lpstr>
      <vt:lpstr>Aangepast ontwerp</vt:lpstr>
      <vt:lpstr>Workshop Software Metrics</vt:lpstr>
      <vt:lpstr>Software quality processes and tools</vt:lpstr>
      <vt:lpstr>Quality</vt:lpstr>
      <vt:lpstr>ISO 25010 standard</vt:lpstr>
      <vt:lpstr>Software metrics</vt:lpstr>
      <vt:lpstr>Software metrics</vt:lpstr>
      <vt:lpstr>Static code analysis</vt:lpstr>
      <vt:lpstr>Qualitative vs quantitative measurements</vt:lpstr>
      <vt:lpstr>Static code analysis</vt:lpstr>
      <vt:lpstr>Static code analysis</vt:lpstr>
      <vt:lpstr>Static code analysis tool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Vincent van Brink</dc:creator>
  <cp:lastModifiedBy>Tim Kurvers</cp:lastModifiedBy>
  <cp:revision>109</cp:revision>
  <cp:lastPrinted>2014-08-19T14:33:34Z</cp:lastPrinted>
  <dcterms:created xsi:type="dcterms:W3CDTF">2014-08-06T13:54:14Z</dcterms:created>
  <dcterms:modified xsi:type="dcterms:W3CDTF">2021-10-07T08:49:40Z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0x0101004A6938A6D16A9F41A168DCB1E561FC37</vt:lpwstr>
  </property>
</Properties>
</file>