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34a546fb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34a546fb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34a546fb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34a546fb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34a546fb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34a546fb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34a546fb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34a546fb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34a546fb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34a546fb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34a546fb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34a546fb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34a546fb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34a546fb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34a546fb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34a546fb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34a546fb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34a546fb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34a546fbf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34a546fbf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Update</a:t>
            </a:r>
            <a:br>
              <a:rPr lang="en-GB"/>
            </a:br>
            <a:r>
              <a:rPr lang="en-GB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Sprint 1 preparation review</a:t>
            </a:r>
            <a:endParaRPr sz="5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25.03.2025</a:t>
            </a: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6371275" y="-338250"/>
            <a:ext cx="3467700" cy="1833300"/>
            <a:chOff x="6371275" y="-338250"/>
            <a:chExt cx="3467700" cy="1833300"/>
          </a:xfrm>
        </p:grpSpPr>
        <p:sp>
          <p:nvSpPr>
            <p:cNvPr id="62" name="Google Shape;62;p13"/>
            <p:cNvSpPr/>
            <p:nvPr/>
          </p:nvSpPr>
          <p:spPr>
            <a:xfrm>
              <a:off x="6371275" y="-338250"/>
              <a:ext cx="3467700" cy="1833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63" name="Google Shape;63;p13" title="Fontys-Logo.svg_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225" y="83002"/>
              <a:ext cx="1961997" cy="990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grpSp>
        <p:nvGrpSpPr>
          <p:cNvPr id="155" name="Google Shape;155;p22"/>
          <p:cNvGrpSpPr/>
          <p:nvPr/>
        </p:nvGrpSpPr>
        <p:grpSpPr>
          <a:xfrm>
            <a:off x="6371275" y="-338250"/>
            <a:ext cx="3467700" cy="1833300"/>
            <a:chOff x="6371275" y="-338250"/>
            <a:chExt cx="3467700" cy="1833300"/>
          </a:xfrm>
        </p:grpSpPr>
        <p:sp>
          <p:nvSpPr>
            <p:cNvPr id="156" name="Google Shape;156;p22"/>
            <p:cNvSpPr/>
            <p:nvPr/>
          </p:nvSpPr>
          <p:spPr>
            <a:xfrm>
              <a:off x="6371275" y="-338250"/>
              <a:ext cx="3467700" cy="1833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57" name="Google Shape;157;p22" title="Fontys-Logo.svg_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225" y="83002"/>
              <a:ext cx="1961997" cy="990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0" y="0"/>
            <a:ext cx="1866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preparation review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meeting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Smaller companies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In-person &amp; calls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Contact more at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Share research &amp; develop plan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Make choices regarding technologies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Determine MVP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(Trello tasks)</a:t>
            </a:r>
            <a:endParaRPr/>
          </a:p>
        </p:txBody>
      </p:sp>
      <p:grpSp>
        <p:nvGrpSpPr>
          <p:cNvPr id="166" name="Google Shape;166;p23"/>
          <p:cNvGrpSpPr/>
          <p:nvPr/>
        </p:nvGrpSpPr>
        <p:grpSpPr>
          <a:xfrm>
            <a:off x="6371275" y="-338250"/>
            <a:ext cx="3467700" cy="1833300"/>
            <a:chOff x="6371275" y="-338250"/>
            <a:chExt cx="3467700" cy="1833300"/>
          </a:xfrm>
        </p:grpSpPr>
        <p:sp>
          <p:nvSpPr>
            <p:cNvPr id="167" name="Google Shape;167;p23"/>
            <p:cNvSpPr/>
            <p:nvPr/>
          </p:nvSpPr>
          <p:spPr>
            <a:xfrm>
              <a:off x="6371275" y="-338250"/>
              <a:ext cx="3467700" cy="1833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68" name="Google Shape;168;p23" title="Fontys-Logo.svg_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225" y="83002"/>
              <a:ext cx="1961997" cy="990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0" y="0"/>
            <a:ext cx="1866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preparation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</p:txBody>
      </p:sp>
      <p:grpSp>
        <p:nvGrpSpPr>
          <p:cNvPr id="70" name="Google Shape;70;p14"/>
          <p:cNvGrpSpPr/>
          <p:nvPr/>
        </p:nvGrpSpPr>
        <p:grpSpPr>
          <a:xfrm>
            <a:off x="6371275" y="-338250"/>
            <a:ext cx="3467700" cy="1833300"/>
            <a:chOff x="6371275" y="-338250"/>
            <a:chExt cx="3467700" cy="1833300"/>
          </a:xfrm>
        </p:grpSpPr>
        <p:sp>
          <p:nvSpPr>
            <p:cNvPr id="71" name="Google Shape;71;p14"/>
            <p:cNvSpPr/>
            <p:nvPr/>
          </p:nvSpPr>
          <p:spPr>
            <a:xfrm>
              <a:off x="6371275" y="-338250"/>
              <a:ext cx="3467700" cy="1833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72" name="Google Shape;72;p14" title="Fontys-Logo.svg_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225" y="83002"/>
              <a:ext cx="1961997" cy="990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0" y="0"/>
            <a:ext cx="1866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preparation 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meeting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Rewrite email for pentest companies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Prepare more professional client meetings (with presentations,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Contact Pentest companies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Define the project more concretely, scope it appropriately</a:t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6371275" y="-338250"/>
            <a:ext cx="3467700" cy="1833300"/>
            <a:chOff x="6371275" y="-338250"/>
            <a:chExt cx="3467700" cy="1833300"/>
          </a:xfrm>
        </p:grpSpPr>
        <p:sp>
          <p:nvSpPr>
            <p:cNvPr id="82" name="Google Shape;82;p15"/>
            <p:cNvSpPr/>
            <p:nvPr/>
          </p:nvSpPr>
          <p:spPr>
            <a:xfrm>
              <a:off x="6371275" y="-338250"/>
              <a:ext cx="3467700" cy="1833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83" name="Google Shape;83;p15" title="Fontys-Logo.svg_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225" y="83002"/>
              <a:ext cx="1961997" cy="990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0" y="0"/>
            <a:ext cx="1866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preparation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Plan</a:t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6371275" y="-338250"/>
            <a:ext cx="3467700" cy="1833300"/>
            <a:chOff x="6371275" y="-338250"/>
            <a:chExt cx="3467700" cy="1833300"/>
          </a:xfrm>
        </p:grpSpPr>
        <p:sp>
          <p:nvSpPr>
            <p:cNvPr id="92" name="Google Shape;92;p16"/>
            <p:cNvSpPr/>
            <p:nvPr/>
          </p:nvSpPr>
          <p:spPr>
            <a:xfrm>
              <a:off x="6371275" y="-338250"/>
              <a:ext cx="3467700" cy="1833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93" name="Google Shape;93;p16" title="Fontys-Logo.svg_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225" y="83002"/>
              <a:ext cx="1961997" cy="990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0" y="0"/>
            <a:ext cx="1866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preparation review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Refined goal and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Remade timeline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Changed assigned roles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New Research questions</a:t>
            </a:r>
            <a:endParaRPr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6371275" y="-338250"/>
            <a:ext cx="3467700" cy="1833300"/>
            <a:chOff x="6371275" y="-338250"/>
            <a:chExt cx="3467700" cy="1833300"/>
          </a:xfrm>
        </p:grpSpPr>
        <p:sp>
          <p:nvSpPr>
            <p:cNvPr id="103" name="Google Shape;103;p17"/>
            <p:cNvSpPr/>
            <p:nvPr/>
          </p:nvSpPr>
          <p:spPr>
            <a:xfrm>
              <a:off x="6371275" y="-338250"/>
              <a:ext cx="3467700" cy="1833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04" name="Google Shape;104;p17" title="Fontys-Logo.svg_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225" y="83002"/>
              <a:ext cx="1961997" cy="990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0" y="0"/>
            <a:ext cx="1866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preparation review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Question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detect and contain ransomware attacks?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8"/>
          <p:cNvGrpSpPr/>
          <p:nvPr/>
        </p:nvGrpSpPr>
        <p:grpSpPr>
          <a:xfrm>
            <a:off x="6371275" y="-338250"/>
            <a:ext cx="3467700" cy="1833300"/>
            <a:chOff x="6371275" y="-338250"/>
            <a:chExt cx="3467700" cy="1833300"/>
          </a:xfrm>
        </p:grpSpPr>
        <p:sp>
          <p:nvSpPr>
            <p:cNvPr id="114" name="Google Shape;114;p18"/>
            <p:cNvSpPr/>
            <p:nvPr/>
          </p:nvSpPr>
          <p:spPr>
            <a:xfrm>
              <a:off x="6371275" y="-338250"/>
              <a:ext cx="3467700" cy="1833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15" name="Google Shape;115;p18" title="Fontys-Logo.svg_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225" y="83002"/>
              <a:ext cx="1961997" cy="990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0" y="0"/>
            <a:ext cx="1866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preparation review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Sub-Questions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ransomware attacks work?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 can we detect and prevent ransomware?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 can we mitigate damage in case an attack can’t be stopped?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How is ransomware usually contained and what can we do in our network?</a:t>
            </a:r>
            <a:endParaRPr/>
          </a:p>
        </p:txBody>
      </p:sp>
      <p:grpSp>
        <p:nvGrpSpPr>
          <p:cNvPr id="124" name="Google Shape;124;p19"/>
          <p:cNvGrpSpPr/>
          <p:nvPr/>
        </p:nvGrpSpPr>
        <p:grpSpPr>
          <a:xfrm>
            <a:off x="6371275" y="-338250"/>
            <a:ext cx="3467700" cy="1833300"/>
            <a:chOff x="6371275" y="-338250"/>
            <a:chExt cx="3467700" cy="1833300"/>
          </a:xfrm>
        </p:grpSpPr>
        <p:sp>
          <p:nvSpPr>
            <p:cNvPr id="125" name="Google Shape;125;p19"/>
            <p:cNvSpPr/>
            <p:nvPr/>
          </p:nvSpPr>
          <p:spPr>
            <a:xfrm>
              <a:off x="6371275" y="-338250"/>
              <a:ext cx="3467700" cy="1833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26" name="Google Shape;126;p19" title="Fontys-Logo.svg_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225" y="83002"/>
              <a:ext cx="1961997" cy="990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0" y="0"/>
            <a:ext cx="1866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preparation review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 test update</a:t>
            </a:r>
            <a:endParaRPr/>
          </a:p>
        </p:txBody>
      </p:sp>
      <p:grpSp>
        <p:nvGrpSpPr>
          <p:cNvPr id="134" name="Google Shape;134;p20"/>
          <p:cNvGrpSpPr/>
          <p:nvPr/>
        </p:nvGrpSpPr>
        <p:grpSpPr>
          <a:xfrm>
            <a:off x="6371275" y="-338250"/>
            <a:ext cx="3467700" cy="1833300"/>
            <a:chOff x="6371275" y="-338250"/>
            <a:chExt cx="3467700" cy="1833300"/>
          </a:xfrm>
        </p:grpSpPr>
        <p:sp>
          <p:nvSpPr>
            <p:cNvPr id="135" name="Google Shape;135;p20"/>
            <p:cNvSpPr/>
            <p:nvPr/>
          </p:nvSpPr>
          <p:spPr>
            <a:xfrm>
              <a:off x="6371275" y="-338250"/>
              <a:ext cx="3467700" cy="1833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36" name="Google Shape;136;p20" title="Fontys-Logo.svg_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225" y="83002"/>
              <a:ext cx="1961997" cy="990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0" y="0"/>
            <a:ext cx="1866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preparation review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Attempts to Contact Companies (email)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/>
              <a:t>Tried to contact companies via email but faced challenges: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appropriate email addresses available on their websites (only customer support emails).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emails found through other means were invalid or unsuitable.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/>
              <a:t>Results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Sent an email to Coolblue's recruitment department, hoping they would forward it to the right team.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Unable to find a valid contact for MediaMarkt.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6371275" y="-338250"/>
            <a:ext cx="3467700" cy="1833300"/>
            <a:chOff x="6371275" y="-338250"/>
            <a:chExt cx="3467700" cy="1833300"/>
          </a:xfrm>
        </p:grpSpPr>
        <p:sp>
          <p:nvSpPr>
            <p:cNvPr id="146" name="Google Shape;146;p21"/>
            <p:cNvSpPr/>
            <p:nvPr/>
          </p:nvSpPr>
          <p:spPr>
            <a:xfrm>
              <a:off x="6371275" y="-338250"/>
              <a:ext cx="3467700" cy="1833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47" name="Google Shape;147;p21" title="Fontys-Logo.svg_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225" y="83002"/>
              <a:ext cx="1961997" cy="990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0" y="0"/>
            <a:ext cx="1866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 preparation review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