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6C6911-D96B-4001-A2FC-F7DAC57FFF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C6911-D96B-4001-A2FC-F7DAC57FFF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C6911-D96B-4001-A2FC-F7DAC57FFF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C6911-D96B-4001-A2FC-F7DAC57FFF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C6911-D96B-4001-A2FC-F7DAC57FFF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C6911-D96B-4001-A2FC-F7DAC57FFF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C6911-D96B-4001-A2FC-F7DAC57FFF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C6911-D96B-4001-A2FC-F7DAC57FFF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C6911-D96B-4001-A2FC-F7DAC57FFF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06C6911-D96B-4001-A2FC-F7DAC57FFF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6C6911-D96B-4001-A2FC-F7DAC57FFF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06C6911-D96B-4001-A2FC-F7DAC57FFF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1"/>
          <p:cNvSpPr txBox="1">
            <a:spLocks noGrp="1"/>
          </p:cNvSpPr>
          <p:nvPr>
            <p:ph type="ctrTitle"/>
          </p:nvPr>
        </p:nvSpPr>
        <p:spPr>
          <a:xfrm>
            <a:off x="1588095" y="908720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 CÁO </a:t>
            </a:r>
            <a:br>
              <a:rPr lang="e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 TẬP DOANH NGHIỆP</a:t>
            </a:r>
            <a:endParaRPr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2837981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 TÀI: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NGHIÊN CỨU XÂY DỰNG WEBSITE HỎI ĐÁP TRỰC TUYẾN SỬ DỤNG CÔNG NGHỆ ASP.NET MÔ HÌNH MVC</a:t>
            </a:r>
            <a:endParaRPr lang="en-US" sz="1800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5733256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Minh Sang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Nam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84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 algn="just">
              <a:lnSpc>
                <a:spcPct val="150000"/>
              </a:lnSpc>
              <a:buClr>
                <a:schemeClr val="tx1"/>
              </a:buClr>
              <a:buSzPct val="80000"/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2.3.1 Visual studio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Visual studio là một công cụ quen thuộc đối với các lập trình viên chuyên nghiệp, đặc biệt là những người lập trình theo hướng VB+ và 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C#</a:t>
            </a:r>
          </a:p>
          <a:p>
            <a:pPr marL="109728" indent="0" algn="just">
              <a:lnSpc>
                <a:spcPct val="150000"/>
              </a:lnSpc>
              <a:buClr>
                <a:schemeClr val="tx1"/>
              </a:buClr>
              <a:buSzPct val="80000"/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2.3.2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Server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SQL Server là một hệ quản trị cơ sở dữ liệu quan hệ (Relational Database Management System (RDBMS) ) sử dụng câu lệnh SQL (</a:t>
            </a:r>
            <a:r>
              <a:rPr lang="vi-VN" sz="2100" b="1" dirty="0" smtClean="0">
                <a:latin typeface="Times New Roman" pitchFamily="18" charset="0"/>
                <a:cs typeface="Times New Roman" pitchFamily="18" charset="0"/>
              </a:rPr>
              <a:t>Transact-SQL) 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để trao đổi dữ liệu giữa máy Client và máy cài SQL Server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2.3 </a:t>
            </a:r>
            <a:r>
              <a:rPr lang="en-US" dirty="0" err="1" smtClean="0">
                <a:effectLst/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effectLst/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effectLst/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effectLst/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effectLst/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FForum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KẾT QUẢ ĐẠT ĐƯỢC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04864"/>
            <a:ext cx="738507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Clr>
                <a:schemeClr val="tx1"/>
              </a:buClr>
              <a:buSzPct val="8000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3.1.1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3.KẾT QUẢ ĐẠT ĐƯỢC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802327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109728" indent="0">
              <a:buClr>
                <a:schemeClr val="tx1"/>
              </a:buClr>
              <a:buSzPct val="8000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3.1.2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3.KẾT QUẢ ĐẠT ĐƯỢC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74168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0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109728" indent="0">
              <a:buClr>
                <a:schemeClr val="tx1"/>
              </a:buClr>
              <a:buSzPct val="8000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3.1.2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3.KẾT QUẢ ĐẠT ĐƯỢC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060848"/>
            <a:ext cx="74168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tại,website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Fforum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thiện,được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4.KẾT LUẬN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6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XIN CẢM ƠN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44" y="2276872"/>
            <a:ext cx="540195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LÝ DO CHỌN ĐỀ TÀI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GIỚI THIỆU CÔNG CỤ SỬ DỤNG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KẾT QUẢ ĐẠT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ĐƯỢC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KẾT LUẬN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 dung: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51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667751"/>
          </a:xfrm>
        </p:spPr>
        <p:txBody>
          <a:bodyPr/>
          <a:lstStyle/>
          <a:p>
            <a:pPr marL="624078" indent="-514350">
              <a:buClrTx/>
              <a:buSzPct val="80000"/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24078" indent="-514350">
              <a:buClrTx/>
              <a:buSzPct val="80000"/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website,các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Internet.</a:t>
            </a:r>
          </a:p>
          <a:p>
            <a:pPr marL="624078" indent="-514350">
              <a:buClrTx/>
              <a:buSzPct val="80000"/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1.LÝ DO CHỌN ĐỀ TÀI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4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chung,sẽ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biết,không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rõ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1.1 TRẢI NGHIỆM CÁ NHÂN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49114"/>
            <a:ext cx="6467856" cy="33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7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Internet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chắc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Internet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1.2 THỰC TẾ TRÊN INTERNET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92896"/>
            <a:ext cx="3264024" cy="3264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92895"/>
            <a:ext cx="3168352" cy="318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7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1.3 KIẾN THỨC ĐÃ HỌC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89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.Net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C#</a:t>
            </a:r>
          </a:p>
          <a:p>
            <a:pPr marL="624078" indent="-514350"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MVC</a:t>
            </a:r>
          </a:p>
          <a:p>
            <a:pPr marL="624078" indent="-514350"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2.CÔNG CỤ SỬ DỤNG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5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.NET Framework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.Net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C# (hay C sharp) là một ngôn ngữ lập trình đơn giản, được phát triển bởi đội ngũ kỹ sư của Microsoft vào năm 2000. C# là ngôn ngữ lập trình hiện đại, hướng đối tượng và được xây dựng trên nền tảng của hai ngôn ngữ mạnh nhất là C++ và Java.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2.1 ASP </a:t>
            </a:r>
            <a:r>
              <a:rPr lang="en-US" dirty="0" err="1">
                <a:effectLst/>
                <a:latin typeface="Times New Roman" pitchFamily="18" charset="0"/>
                <a:cs typeface="Times New Roman" pitchFamily="18" charset="0"/>
              </a:rPr>
              <a:t>.Net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effectLst/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effectLst/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effectLst/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#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5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lnSpc>
                <a:spcPct val="15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mvc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Model,View,Controller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vi-VN" b="1" dirty="0">
                <a:latin typeface="Times New Roman" pitchFamily="18" charset="0"/>
                <a:cs typeface="Times New Roman" pitchFamily="18" charset="0"/>
              </a:rPr>
              <a:t>Model (dữ liệu)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: Quản lí xử lí các dữ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vi-VN" b="1" dirty="0">
                <a:latin typeface="Times New Roman" pitchFamily="18" charset="0"/>
                <a:cs typeface="Times New Roman" pitchFamily="18" charset="0"/>
              </a:rPr>
              <a:t>View (giao diện)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: Nới hiển thị dữ liệu cho người dùng.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vi-VN" b="1" dirty="0">
                <a:latin typeface="Times New Roman" pitchFamily="18" charset="0"/>
                <a:cs typeface="Times New Roman" pitchFamily="18" charset="0"/>
              </a:rPr>
              <a:t>Controller (bộ điều khiển)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: Điều khiển sự tương tác của hai thành phần 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 và 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0000"/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MÔ HÌNH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81</TotalTime>
  <Words>522</Words>
  <Application>Microsoft Office PowerPoint</Application>
  <PresentationFormat>On-screen Show (4:3)</PresentationFormat>
  <Paragraphs>49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BÁO CÁO  THỰC TẬP DOANH NGHIỆP</vt:lpstr>
      <vt:lpstr>Nội dung:</vt:lpstr>
      <vt:lpstr>1.LÝ DO CHỌN ĐỀ TÀI</vt:lpstr>
      <vt:lpstr>1.1 TRẢI NGHIỆM CÁ NHÂN</vt:lpstr>
      <vt:lpstr>1.2 THỰC TẾ TRÊN INTERNET</vt:lpstr>
      <vt:lpstr>1.3 KIẾN THỨC ĐÃ HỌC</vt:lpstr>
      <vt:lpstr>2.CÔNG CỤ SỬ DỤNG</vt:lpstr>
      <vt:lpstr>2.1 ASP .Net và ngôn ngữ C#</vt:lpstr>
      <vt:lpstr>2.2 MÔ HÌNH MVC</vt:lpstr>
      <vt:lpstr>2.3 Các công cụ lập trình</vt:lpstr>
      <vt:lpstr>3. KẾT QUẢ ĐẠT ĐƯỢC</vt:lpstr>
      <vt:lpstr>3.KẾT QUẢ ĐẠT ĐƯỢC</vt:lpstr>
      <vt:lpstr>3.KẾT QUẢ ĐẠT ĐƯỢC</vt:lpstr>
      <vt:lpstr>3.KẾT QUẢ ĐẠT ĐƯỢC</vt:lpstr>
      <vt:lpstr>4.KẾT LUẬN</vt:lpstr>
      <vt:lpstr>XIN CẢM ƠN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Dak</dc:creator>
  <cp:lastModifiedBy>Kent Dak</cp:lastModifiedBy>
  <cp:revision>118</cp:revision>
  <dcterms:created xsi:type="dcterms:W3CDTF">2023-04-19T08:14:29Z</dcterms:created>
  <dcterms:modified xsi:type="dcterms:W3CDTF">2023-04-19T09:36:19Z</dcterms:modified>
</cp:coreProperties>
</file>