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b5cbf1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b5cbf1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b5cbf18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0b5cbf18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0b5cc01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0b5cc01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0b5cc01b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0b5cc01b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0b5cbf18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0b5cbf18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b5cbf1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b5cbf1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b5cbf1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b5cbf1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b5cbf1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b5cbf1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0b5cbf1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0b5cbf1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0b5cbf1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0b5cbf1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b5cc01b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b5cc01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b5cc01b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b5cc01b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0b5cbf18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0b5cbf18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itrjain/eCommerce" TargetMode="External"/><Relationship Id="rId4" Type="http://schemas.openxmlformats.org/officeDocument/2006/relationships/hyperlink" Target="http://localhost:30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Week-5 Team Presentation</a:t>
            </a:r>
            <a:endParaRPr sz="4200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Team Name: Gladiators</a:t>
            </a:r>
            <a:endParaRPr sz="4200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595959"/>
                </a:solidFill>
              </a:rPr>
              <a:t>Team Members: Shivani Asokumar, Akash Narang, Mit Jain, Juhi Malkani</a:t>
            </a:r>
            <a:endParaRPr b="0" sz="16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595959"/>
                </a:solidFill>
              </a:rPr>
              <a:t>Team Lead: Juhi Malkani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75150" y="1208150"/>
            <a:ext cx="2816100" cy="719700"/>
          </a:xfrm>
          <a:prstGeom prst="flowChartAlternate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Log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/ Sign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75150" y="2275550"/>
            <a:ext cx="2816100" cy="719700"/>
          </a:xfrm>
          <a:prstGeom prst="flowChartAlternate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Users can add/delete products to their shopping cart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430550" y="1208158"/>
            <a:ext cx="2816100" cy="719700"/>
          </a:xfrm>
          <a:prstGeom prst="flowChartAlternate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Sellers can add products to the website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75150" y="3406500"/>
            <a:ext cx="2816100" cy="719700"/>
          </a:xfrm>
          <a:prstGeom prst="flowChartAlternateProcess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Users can view their order summary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430550" y="2211900"/>
            <a:ext cx="2816100" cy="7197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Users can checkout products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430550" y="3406500"/>
            <a:ext cx="2816100" cy="719700"/>
          </a:xfrm>
          <a:prstGeom prst="flowChartAlternate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Users can filter products based on gender/occasion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User Documentation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665025" y="1163725"/>
            <a:ext cx="3420000" cy="275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Download VS code (to see code)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255125" y="1447988"/>
            <a:ext cx="888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2665025" y="1803375"/>
            <a:ext cx="3420000" cy="27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Install react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665025" y="2443025"/>
            <a:ext cx="3420000" cy="275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Install postman (for backend)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255125" y="2087638"/>
            <a:ext cx="888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255125" y="2727288"/>
            <a:ext cx="888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2850" y="3082675"/>
            <a:ext cx="7062300" cy="586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Run git clone </a:t>
            </a:r>
            <a:r>
              <a:rPr lang="en"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https://github.com/mitrjain/eCommerce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 to frontend or backend -&gt; Run ‘npm ci’ -&gt; Run ‘npm start’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259600" y="3668863"/>
            <a:ext cx="88800" cy="34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772850" y="4033125"/>
            <a:ext cx="7062300" cy="275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Navigate to ‘</a:t>
            </a:r>
            <a:r>
              <a:rPr lang="en"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http://localhost:3000/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’ to view the website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user feedback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311700" y="1989400"/>
            <a:ext cx="3719100" cy="162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Website is pretty intuitive for the majority of users who browse the web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414275" y="3189925"/>
            <a:ext cx="3719100" cy="162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The aesthetic of the website can be more catered to the Shoe/Sneaker demographic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465925" y="1165975"/>
            <a:ext cx="3719100" cy="1625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Documentation is clear and easy to understand, with description of how the backend works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Feedback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1563475" y="1465775"/>
            <a:ext cx="6085200" cy="2594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It would be useful if the website can keep track of orders that customers made and have a list of orders in the seller dashboard with shipping information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ctrTitle"/>
          </p:nvPr>
        </p:nvSpPr>
        <p:spPr>
          <a:xfrm>
            <a:off x="311700" y="6779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A1A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 You!</a:t>
            </a:r>
            <a:endParaRPr sz="9600">
              <a:solidFill>
                <a:srgbClr val="1A1A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06050"/>
            <a:ext cx="85206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Description: A website where users can buy/sell products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Features: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Product to </a:t>
            </a:r>
            <a:endParaRPr/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sold: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8400" y="1714475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Cart/Wishlist	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18400" y="2497600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Product Page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102450" y="1714475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/ Featured products page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18400" y="3292688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for buyers and sellers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102450" y="2497600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module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102450" y="3241300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based on products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18400" y="4087800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102450" y="4028675"/>
            <a:ext cx="2549700" cy="613200"/>
          </a:xfrm>
          <a:prstGeom prst="horizontalScroll">
            <a:avLst>
              <a:gd fmla="val 125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Seller Module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825" y="249760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75" y="1159475"/>
            <a:ext cx="5595900" cy="28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700" y="1899175"/>
            <a:ext cx="2246600" cy="13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FOR CURRENT WEEK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3375" y="1428750"/>
            <a:ext cx="2128500" cy="630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Frontend</a:t>
            </a:r>
            <a:endParaRPr sz="1800"/>
          </a:p>
        </p:txBody>
      </p:sp>
      <p:sp>
        <p:nvSpPr>
          <p:cNvPr id="86" name="Google Shape;86;p16"/>
          <p:cNvSpPr/>
          <p:nvPr/>
        </p:nvSpPr>
        <p:spPr>
          <a:xfrm>
            <a:off x="443375" y="3098600"/>
            <a:ext cx="2128500" cy="63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</a:t>
            </a:r>
            <a:r>
              <a:rPr lang="en" sz="1800"/>
              <a:t>end</a:t>
            </a:r>
            <a:endParaRPr sz="1800"/>
          </a:p>
        </p:txBody>
      </p:sp>
      <p:sp>
        <p:nvSpPr>
          <p:cNvPr id="87" name="Google Shape;87;p16"/>
          <p:cNvSpPr/>
          <p:nvPr/>
        </p:nvSpPr>
        <p:spPr>
          <a:xfrm>
            <a:off x="3074275" y="1675075"/>
            <a:ext cx="10740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995450" y="3310750"/>
            <a:ext cx="1152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394650" y="1093850"/>
            <a:ext cx="4325700" cy="169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Integrate API to create product card component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Finish the product listing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Work on seller page (insert products into DB)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Soft milestone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Host frontend on AWS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94650" y="2950775"/>
            <a:ext cx="4325700" cy="1262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Finish Product Listing page API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Implement adding a new product into DB for a seller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Implement deleting a product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Implement Wishlist API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been accomplished so far this week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43375" y="1428750"/>
            <a:ext cx="2128500" cy="630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Frontend</a:t>
            </a:r>
            <a:endParaRPr sz="1800"/>
          </a:p>
        </p:txBody>
      </p:sp>
      <p:sp>
        <p:nvSpPr>
          <p:cNvPr id="97" name="Google Shape;97;p17"/>
          <p:cNvSpPr/>
          <p:nvPr/>
        </p:nvSpPr>
        <p:spPr>
          <a:xfrm>
            <a:off x="443375" y="3098600"/>
            <a:ext cx="2128500" cy="63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Backend</a:t>
            </a:r>
            <a:endParaRPr sz="1800"/>
          </a:p>
        </p:txBody>
      </p:sp>
      <p:sp>
        <p:nvSpPr>
          <p:cNvPr id="98" name="Google Shape;98;p17"/>
          <p:cNvSpPr/>
          <p:nvPr/>
        </p:nvSpPr>
        <p:spPr>
          <a:xfrm>
            <a:off x="3074275" y="1675075"/>
            <a:ext cx="10740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995450" y="3310750"/>
            <a:ext cx="1152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394650" y="1300775"/>
            <a:ext cx="4325700" cy="1046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Working on the seller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Working on the product card component using dummy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Working on individual product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394650" y="2950775"/>
            <a:ext cx="4325700" cy="831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Finished adding a new product for a given seller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Finished data modeling of products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product Using Postman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5" y="1335175"/>
            <a:ext cx="8338450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 Db Collections AND entry of product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8675"/>
            <a:ext cx="8444401" cy="39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 for week 5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1300650"/>
            <a:ext cx="532099" cy="53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1133150" y="1404188"/>
            <a:ext cx="1300500" cy="354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Juhi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2216675"/>
            <a:ext cx="532099" cy="5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3026813"/>
            <a:ext cx="532099" cy="5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3965025"/>
            <a:ext cx="532099" cy="53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1133150" y="2305413"/>
            <a:ext cx="1300500" cy="354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133150" y="3115550"/>
            <a:ext cx="1300500" cy="35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133150" y="4053763"/>
            <a:ext cx="1300500" cy="35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723500" y="1507600"/>
            <a:ext cx="738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723500" y="2370663"/>
            <a:ext cx="738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723500" y="3233750"/>
            <a:ext cx="738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723500" y="4171975"/>
            <a:ext cx="7389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616200" y="978525"/>
            <a:ext cx="5310900" cy="97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Work on the seller page.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Create the product listing page from templates based on product card component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Host the frontend code to the AWS EC2.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16200" y="2245125"/>
            <a:ext cx="5310900" cy="554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Work on the product listing page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Work on individual products page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616200" y="3015813"/>
            <a:ext cx="5310900" cy="554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Finish product listing page API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Implement wishlist API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16200" y="3971313"/>
            <a:ext cx="5310900" cy="554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Finish product listing page API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Implement individual product page API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user documentation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84450" y="1041675"/>
            <a:ext cx="1732200" cy="306300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 Users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242625" y="1154925"/>
            <a:ext cx="684000" cy="79800"/>
          </a:xfrm>
          <a:prstGeom prst="rightArrow">
            <a:avLst>
              <a:gd fmla="val 50000" name="adj1"/>
              <a:gd fmla="val 349579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965850" y="1026075"/>
            <a:ext cx="3313500" cy="337500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 account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91650" y="1627050"/>
            <a:ext cx="2317800" cy="306300"/>
          </a:xfrm>
          <a:prstGeom prst="parallelogram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Returning users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3246888" y="1740300"/>
            <a:ext cx="684000" cy="79800"/>
          </a:xfrm>
          <a:prstGeom prst="rightArrow">
            <a:avLst>
              <a:gd fmla="val 50000" name="adj1"/>
              <a:gd fmla="val 349579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833750" y="1611450"/>
            <a:ext cx="3313500" cy="337500"/>
          </a:xfrm>
          <a:prstGeom prst="parallelogram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Login to your account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38150" y="2288775"/>
            <a:ext cx="2824800" cy="3375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product to cart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213738" y="2417625"/>
            <a:ext cx="684000" cy="79800"/>
          </a:xfrm>
          <a:prstGeom prst="rightArrow">
            <a:avLst>
              <a:gd fmla="val 50000" name="adj1"/>
              <a:gd fmla="val 349579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48550" y="2117350"/>
            <a:ext cx="4683900" cy="521400"/>
          </a:xfrm>
          <a:prstGeom prst="parallelogram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Navigate to HOME, MEN or WOMEN. Select a product and add to cart.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97725" y="2883975"/>
            <a:ext cx="2865300" cy="633900"/>
          </a:xfrm>
          <a:prstGeom prst="parallelogram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 a purchase/View shopping cart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246888" y="3161025"/>
            <a:ext cx="684000" cy="79800"/>
          </a:xfrm>
          <a:prstGeom prst="rightArrow">
            <a:avLst>
              <a:gd fmla="val 50000" name="adj1"/>
              <a:gd fmla="val 349579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034450" y="2807150"/>
            <a:ext cx="4840200" cy="995100"/>
          </a:xfrm>
          <a:prstGeom prst="parallelogram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Click on Shopping Cart icon on top right corner of website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Delete any products or edit quantity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Continue to checkout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1425" y="3938350"/>
            <a:ext cx="2937900" cy="476700"/>
          </a:xfrm>
          <a:prstGeom prst="parallelogram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Seller: Add a product to be sold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213738" y="4136800"/>
            <a:ext cx="684000" cy="79800"/>
          </a:xfrm>
          <a:prstGeom prst="rightArrow">
            <a:avLst>
              <a:gd fmla="val 50000" name="adj1"/>
              <a:gd fmla="val 349579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930900" y="3970650"/>
            <a:ext cx="4840200" cy="801000"/>
          </a:xfrm>
          <a:prstGeom prst="parallelogram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Follow the instructions on the form and fill out the information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Add product to the website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