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Varela Round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ixieOne-regular.fntdata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5f45092a4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5f45092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5f45092a4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5f45092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5f45092a4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5f45092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5f45092a4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5f45092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61722c11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61722c1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5f45092a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5f45092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5f45092a4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5f45092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5f45092a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5f45092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Week-6: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Shivani Asokumar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Checkout/Payment</a:t>
            </a:r>
            <a:endParaRPr/>
          </a:p>
        </p:txBody>
      </p:sp>
      <p:sp>
        <p:nvSpPr>
          <p:cNvPr id="268" name="Google Shape;268;p22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page allows users to complete a transaction. They can enter credit card details to purchase. </a:t>
            </a:r>
            <a:r>
              <a:rPr lang="en"/>
              <a:t> 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Order Summary</a:t>
            </a:r>
            <a:endParaRPr/>
          </a:p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completing</a:t>
            </a:r>
            <a:r>
              <a:rPr lang="en"/>
              <a:t> purchasing, users can see order info: product details, price, and order number. Helps them track their orders</a:t>
            </a:r>
            <a:r>
              <a:rPr lang="en"/>
              <a:t>  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Page</a:t>
            </a:r>
            <a:endParaRPr/>
          </a:p>
        </p:txBody>
      </p:sp>
      <p:sp>
        <p:nvSpPr>
          <p:cNvPr id="284" name="Google Shape;284;p24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sellers to add to the inventory. They can fill out the form on the page with the product details and add product. 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users can create an account, existing users can login to their accounts and view order summary, etc. 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26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Deepcourse Feedback: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Clean, polished user interface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Efficient page 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Product was built without issues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Focus on brevity of presentations, documentation, etc.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Deepcourse Feedback Response: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slides have been cut down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Removed test plans</a:t>
            </a:r>
            <a:endParaRPr sz="2000"/>
          </a:p>
        </p:txBody>
      </p:sp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23" name="Google Shape;323;p29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Shopping Cart/Wishlist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Men’s/Women’s Section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 in Footwear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 and Payment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</a:t>
            </a:r>
            <a:endParaRPr sz="1800"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900" y="251400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Used</a:t>
            </a:r>
            <a:endParaRPr sz="3600"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50" y="1855925"/>
            <a:ext cx="3497751" cy="18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600" y="2086650"/>
            <a:ext cx="2246600" cy="13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4196701" y="2551775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4133317" y="4187450"/>
            <a:ext cx="9270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5258424" y="2303075"/>
            <a:ext cx="3478200" cy="6156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Seller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5258424" y="3827475"/>
            <a:ext cx="3478200" cy="10467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API (In-Progress)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(In-Progress)</a:t>
            </a:r>
            <a:endParaRPr sz="3000"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75" y="1550150"/>
            <a:ext cx="8059361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550" y="1550150"/>
            <a:ext cx="3807307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</a:t>
            </a:r>
            <a:endParaRPr/>
          </a:p>
        </p:txBody>
      </p:sp>
      <p:sp>
        <p:nvSpPr>
          <p:cNvPr id="244" name="Google Shape;244;p19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add </a:t>
            </a:r>
            <a:r>
              <a:rPr lang="en"/>
              <a:t>products they like to the shopping cart. They can view, delete, add items to the cart. 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Men/Women’s Section</a:t>
            </a:r>
            <a:endParaRPr/>
          </a:p>
        </p:txBody>
      </p:sp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Men’s and Women’s page filtered by the respective footwear collection. Allows filtering option for users. 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Sellers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list of best selling footwear on the Home page. Allows users to view the recent trendiest items. </a:t>
            </a:r>
            <a:r>
              <a:rPr lang="en"/>
              <a:t> 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