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Nixie One"/>
      <p:regular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Varela Round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NixieOne-regular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f45092a4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f5f45092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f45092a4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5f45092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5f45092a4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5f45092a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7ff7fe1e9_2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7ff7fe1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5f45092a4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5f45092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963932949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963932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963932949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f9639329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0eb8cd420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0eb8cd4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b="1" sz="3000">
                <a:solidFill>
                  <a:srgbClr val="A1BECC"/>
                </a:solidFill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fmla="val 11909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fmla="val 17100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fmla="val 1008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fmla="val 3727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fmla="val 5022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fmla="val 43984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fmla="val 29778" name="adj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fmla="val 22275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fmla="val 42915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fmla="val 31897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+ image">
  <p:cSld name="TITLE_AND_BODY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fmla="val 39527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fmla="val 29951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cap="flat" cmpd="sng" w="9525">
            <a:solidFill>
              <a:srgbClr val="00ACC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8" name="Google Shape;98;p7"/>
          <p:cNvSpPr txBox="1"/>
          <p:nvPr>
            <p:ph idx="2" type="body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fmla="val 36789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8004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fmla="val 22275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fmla="val 18606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fmla="val 8064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19" name="Google Shape;119;p8"/>
          <p:cNvSpPr txBox="1"/>
          <p:nvPr>
            <p:ph idx="2" type="body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0" name="Google Shape;120;p8"/>
          <p:cNvSpPr txBox="1"/>
          <p:nvPr>
            <p:ph idx="3" type="body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cap="flat" cmpd="sng" w="9525">
            <a:solidFill>
              <a:srgbClr val="00D1C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fmla="val 43200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fmla="val 9905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21094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cap="flat" cmpd="sng" w="9525">
            <a:solidFill>
              <a:srgbClr val="BBCD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cap="flat" cmpd="sng" w="9525">
            <a:solidFill>
              <a:srgbClr val="65BB4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fmla="val 43200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fmla="val 6129" name="adj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fmla="val 18608" name="adj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cap="flat" cmpd="sng" w="9525">
            <a:solidFill>
              <a:srgbClr val="A1BE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fmla="val 18608" name="adj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fmla="val 37879" name="adj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cap="flat" cmpd="sng" w="9525">
            <a:solidFill>
              <a:srgbClr val="ED4A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fmla="val 8754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fmla="val 39163" name="adj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fmla="val 30568" name="adj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cap="flat" cmpd="sng" w="9525">
            <a:solidFill>
              <a:srgbClr val="F8BB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ctrTitle"/>
          </p:nvPr>
        </p:nvSpPr>
        <p:spPr>
          <a:xfrm>
            <a:off x="319550" y="1786200"/>
            <a:ext cx="8619600" cy="102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Week-10: Gladiators </a:t>
            </a:r>
            <a:endParaRPr/>
          </a:p>
        </p:txBody>
      </p:sp>
      <p:sp>
        <p:nvSpPr>
          <p:cNvPr id="196" name="Google Shape;196;p13"/>
          <p:cNvSpPr txBox="1"/>
          <p:nvPr>
            <p:ph type="ctrTitle"/>
          </p:nvPr>
        </p:nvSpPr>
        <p:spPr>
          <a:xfrm>
            <a:off x="365425" y="2810400"/>
            <a:ext cx="8619600" cy="7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Members:</a:t>
            </a:r>
            <a:r>
              <a:rPr lang="en" sz="1800"/>
              <a:t> Shivani Asokumar, Akash Narang, Mit Jain, Juhi Malkani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Lead:</a:t>
            </a:r>
            <a:r>
              <a:rPr lang="en" sz="1800"/>
              <a:t> Juhi Malkani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/>
          <p:nvPr/>
        </p:nvSpPr>
        <p:spPr>
          <a:xfrm>
            <a:off x="519424" y="1532250"/>
            <a:ext cx="1948500" cy="19173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M1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Seller Page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3" name="Google Shape;263;p22"/>
          <p:cNvSpPr txBox="1"/>
          <p:nvPr>
            <p:ph idx="4294967295" type="title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2048349" y="1532250"/>
            <a:ext cx="1948500" cy="19173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M2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Shopping Cart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3659199" y="1463425"/>
            <a:ext cx="1948500" cy="1917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M3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Men/Women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Best Sellers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22"/>
          <p:cNvSpPr/>
          <p:nvPr/>
        </p:nvSpPr>
        <p:spPr>
          <a:xfrm>
            <a:off x="5188124" y="1532250"/>
            <a:ext cx="1948500" cy="1917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M4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User Auth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Order Summary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6676074" y="1532250"/>
            <a:ext cx="1948500" cy="1917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M5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Checkout/Payment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idx="4294967295" type="ctrTitle"/>
          </p:nvPr>
        </p:nvSpPr>
        <p:spPr>
          <a:xfrm>
            <a:off x="685800" y="1021267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274" name="Google Shape;274;p23"/>
          <p:cNvSpPr/>
          <p:nvPr/>
        </p:nvSpPr>
        <p:spPr>
          <a:xfrm>
            <a:off x="4073931" y="2443988"/>
            <a:ext cx="996143" cy="996144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 E-commerce Website for Footwear</a:t>
            </a:r>
            <a:endParaRPr/>
          </a:p>
        </p:txBody>
      </p:sp>
      <p:sp>
        <p:nvSpPr>
          <p:cNvPr id="202" name="Google Shape;202;p14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875" y="1550150"/>
            <a:ext cx="4756725" cy="31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Team Progress Update</a:t>
            </a:r>
            <a:endParaRPr sz="3000"/>
          </a:p>
        </p:txBody>
      </p:sp>
      <p:sp>
        <p:nvSpPr>
          <p:cNvPr id="209" name="Google Shape;209;p15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2081175" y="2305450"/>
            <a:ext cx="1711500" cy="630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Frontend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081175" y="3975300"/>
            <a:ext cx="1711500" cy="630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Varela Round"/>
                <a:ea typeface="Varela Round"/>
                <a:cs typeface="Varela Round"/>
                <a:sym typeface="Varela Round"/>
              </a:rPr>
              <a:t>Backend</a:t>
            </a:r>
            <a:endParaRPr sz="18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093701" y="25616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4133324" y="4187450"/>
            <a:ext cx="863700" cy="1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5258425" y="1744475"/>
            <a:ext cx="3478200" cy="1477500"/>
          </a:xfrm>
          <a:prstGeom prst="rect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Static Login page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 of APIs into seller page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Product Listing API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integration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Shopping Cart feature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5258424" y="3420600"/>
            <a:ext cx="3478200" cy="1585500"/>
          </a:xfrm>
          <a:prstGeom prst="rect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Backend APIs have been setup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Product Listing API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Seller Page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Source Code Pro"/>
              <a:buChar char="●"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Individual Product Page, Shopping Cart APIs (Completed)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</a:t>
            </a:r>
            <a:r>
              <a:rPr lang="en" sz="3000"/>
              <a:t>Seller Page (Completed)</a:t>
            </a:r>
            <a:endParaRPr sz="3000"/>
          </a:p>
        </p:txBody>
      </p:sp>
      <p:sp>
        <p:nvSpPr>
          <p:cNvPr id="221" name="Google Shape;221;p16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9125" y="1612650"/>
            <a:ext cx="4937646" cy="328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/>
          <p:nvPr>
            <p:ph type="title"/>
          </p:nvPr>
        </p:nvSpPr>
        <p:spPr>
          <a:xfrm>
            <a:off x="2935875" y="909050"/>
            <a:ext cx="54447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Static Seller Page (Completed)</a:t>
            </a:r>
            <a:endParaRPr sz="3000"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00" y="1612625"/>
            <a:ext cx="6834473" cy="32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2899925" y="432475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 Listing </a:t>
            </a:r>
            <a:endParaRPr sz="3000"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925" y="1275175"/>
            <a:ext cx="5067100" cy="37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Cart: Should display # products in cart and info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Men/Women’s: Should filter items based on gender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Best Sellers: Should be displayed on home page with trending </a:t>
            </a:r>
            <a:r>
              <a:rPr lang="en" sz="1800"/>
              <a:t>products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Checkout/Payment: Users should be able to complete their purchase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Order Summary: Should display order number and details</a:t>
            </a:r>
            <a:endParaRPr sz="1800"/>
          </a:p>
        </p:txBody>
      </p:sp>
      <p:sp>
        <p:nvSpPr>
          <p:cNvPr id="243" name="Google Shape;243;p19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Test Plan</a:t>
            </a:r>
            <a:endParaRPr sz="3600"/>
          </a:p>
        </p:txBody>
      </p:sp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Seller page: should allow the seller to add items to the inventory, should display a form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Authentication: Should allow users to login or </a:t>
            </a:r>
            <a:r>
              <a:rPr lang="en" sz="1800"/>
              <a:t>create</a:t>
            </a:r>
            <a:r>
              <a:rPr lang="en" sz="1800"/>
              <a:t> an account. Authenticates the users</a:t>
            </a:r>
            <a:endParaRPr sz="1800"/>
          </a:p>
        </p:txBody>
      </p:sp>
      <p:sp>
        <p:nvSpPr>
          <p:cNvPr id="250" name="Google Shape;250;p20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"/>
          <p:cNvSpPr txBox="1"/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make it user friendly? </a:t>
            </a:r>
            <a:endParaRPr sz="3600"/>
          </a:p>
        </p:txBody>
      </p:sp>
      <p:sp>
        <p:nvSpPr>
          <p:cNvPr id="256" name="Google Shape;256;p21"/>
          <p:cNvSpPr txBox="1"/>
          <p:nvPr>
            <p:ph idx="1" type="body"/>
          </p:nvPr>
        </p:nvSpPr>
        <p:spPr>
          <a:xfrm>
            <a:off x="2158725" y="1525750"/>
            <a:ext cx="6052800" cy="27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Password validation (set requirements for passwords)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Shopping cart: display product details concisely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user has existing account, they will be directed to login page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UI </a:t>
            </a:r>
            <a:r>
              <a:rPr lang="en" sz="1800"/>
              <a:t>for the website and easy navigation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7" name="Google Shape;257;p21"/>
          <p:cNvSpPr txBox="1"/>
          <p:nvPr>
            <p:ph idx="12" type="sldNum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ck template">
  <a:themeElements>
    <a:clrScheme name="Custom 347">
      <a:dk1>
        <a:srgbClr val="212A2E"/>
      </a:dk1>
      <a:lt1>
        <a:srgbClr val="FFFFFF"/>
      </a:lt1>
      <a:dk2>
        <a:srgbClr val="617A86"/>
      </a:dk2>
      <a:lt2>
        <a:srgbClr val="A1BECC"/>
      </a:lt2>
      <a:accent1>
        <a:srgbClr val="00D1C6"/>
      </a:accent1>
      <a:accent2>
        <a:srgbClr val="00ACC3"/>
      </a:accent2>
      <a:accent3>
        <a:srgbClr val="BBCD00"/>
      </a:accent3>
      <a:accent4>
        <a:srgbClr val="65BB48"/>
      </a:accent4>
      <a:accent5>
        <a:srgbClr val="F8BB00"/>
      </a:accent5>
      <a:accent6>
        <a:srgbClr val="EF6222"/>
      </a:accent6>
      <a:hlink>
        <a:srgbClr val="617A8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