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ixie One"/>
      <p:regular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61722c11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61722c1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9639329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963932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96393294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9639329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eb8cd420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eb8cd4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Week-9: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Akash Narang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Google Shape;263;p22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1112400" y="1920300"/>
            <a:ext cx="70269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Luna R Feedback: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Setup was easy and smooth, one suggestion is to add setup instructions in readme.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The website is clean and neat.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On home page, there is something loading all the time? Not sure whether it is designed like this.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Can't register an account yet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Luna R Feedback Response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The loading icon is temporary and will be fixed soon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User auth is not ready yet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86" name="Google Shape;286;p25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4775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Static Seller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 of APIs into seller page (In progress)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API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585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Backend APIs have been setup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Product Listing API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Wishlist, Shopping Cart APIs (In progress)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</a:t>
            </a: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25" y="1275175"/>
            <a:ext cx="5067100" cy="3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Cart: Should display # products in cart and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Men/Women’s: Should filter items based on 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Sellers: Should be displayed on home page with trending </a:t>
            </a:r>
            <a:r>
              <a:rPr lang="en" sz="1800"/>
              <a:t>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Checkout/Payment: Users should be able to complete their purchase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Summary: Should display order number and details</a:t>
            </a:r>
            <a:endParaRPr sz="1800"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page: should allow the seller to add items to the inventory, should display a 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Authentication: Should allow users to login or </a:t>
            </a:r>
            <a:r>
              <a:rPr lang="en" sz="1800"/>
              <a:t>create</a:t>
            </a:r>
            <a:r>
              <a:rPr lang="en" sz="1800"/>
              <a:t> an account. Authenticates the users</a:t>
            </a:r>
            <a:endParaRPr sz="1800"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make it user friendly? </a:t>
            </a:r>
            <a:endParaRPr sz="3600"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Password validation (set requirements for passwords)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Shopping cart: display product details concisely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user has existing account, they will be directed to login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UI </a:t>
            </a:r>
            <a:r>
              <a:rPr lang="en" sz="1800"/>
              <a:t>for the website and easy navigation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