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01ee396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01ee396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4490f1b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4490f1b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9e8a6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c9e8a6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490f1b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490f1b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4490f1b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4490f1b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490f1b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490f1b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ddb68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ddb68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4490f1b3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4490f1b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2bfd5b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2bfd5b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2bfd5b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2bfd5b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2bfd5b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72bfd5b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2bfd5b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2bfd5b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Week-3 Team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075100"/>
            <a:ext cx="76881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Name: Gladiators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Shivani Asokuma, Akash Narang, Mit Jain, Juhi Malkani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Shivani Asokumar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Shivani: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Mit: Mostly working on Backend but also helping with 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Akash: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Juhi: Frontend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for Week-4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7650" y="1853850"/>
            <a:ext cx="76887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456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Akash -  Finish learning Node.js, design backend architecture and deployment platform.</a:t>
            </a:r>
            <a:endParaRPr sz="2850"/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Juhi - Pick up React.js, finalize and implement designs</a:t>
            </a:r>
            <a:endParaRPr sz="2850"/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Shivani - Finalize and implement designs</a:t>
            </a:r>
            <a:endParaRPr sz="2850"/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Mit - Finish </a:t>
            </a:r>
            <a:r>
              <a:rPr lang="en" sz="2850"/>
              <a:t>learning</a:t>
            </a:r>
            <a:r>
              <a:rPr lang="en" sz="2850"/>
              <a:t> Node.js, </a:t>
            </a:r>
            <a:r>
              <a:rPr lang="en" sz="2850"/>
              <a:t>design backend architecture and deployment platform.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Ideas that inspired Team Codescapes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uthenticated</a:t>
            </a:r>
            <a:r>
              <a:rPr lang="en" sz="1600"/>
              <a:t> users have extra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Technologies used in both teams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MERN stack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Suggestions for team Gladiators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Filters may be a problem if product selection isn’t large enough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Connect to Paypal / Google API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Description: A website where users can buy/sell </a:t>
            </a:r>
            <a:r>
              <a:rPr lang="en" sz="1800"/>
              <a:t>products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Features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Shopping Cart/ WishList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Home page, Featured Products page, individual product page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Authentication for buyers and sellers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Filtering based on products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Payment module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User management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Seller module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Product to be sold: Footwear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MERN Stack (MongoDB, Express, React, NodeJS)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Frontend: React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Backend: Express, NodeJS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Management: MongoDB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Learning the technology (Especially react.js and node.js)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Designing Database (</a:t>
            </a:r>
            <a:r>
              <a:rPr lang="en" sz="1600"/>
              <a:t>ER Models - </a:t>
            </a:r>
            <a:r>
              <a:rPr lang="en" sz="1600"/>
              <a:t>MongoDB)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Finalize and implement design templates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Start coding backend as well as </a:t>
            </a:r>
            <a:r>
              <a:rPr lang="en" sz="1600"/>
              <a:t>front</a:t>
            </a:r>
            <a:r>
              <a:rPr lang="en" sz="1600"/>
              <a:t> 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Work on following pages: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Product listing page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Home page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Individual product page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Shopping cart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Checkout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been accomplished so far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Discussed core tech stack and key features to add in the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Finalized core </a:t>
            </a:r>
            <a:r>
              <a:rPr lang="en" sz="1800"/>
              <a:t>features</a:t>
            </a:r>
            <a:r>
              <a:rPr lang="en" sz="1800"/>
              <a:t> and future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Finalized design template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Started implementation of template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Encountered a decision problem - use React template or build from scratch. (To be finalized end of current week).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Started understanding the tech stack (i.e React, Node, MongoDB)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47175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13" y="1382925"/>
            <a:ext cx="6602527" cy="34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7175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13" y="1302300"/>
            <a:ext cx="7148375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47175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425" y="1159800"/>
            <a:ext cx="4407477" cy="39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47175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63" y="1302275"/>
            <a:ext cx="407146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