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ixie One"/>
      <p:regular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Varela Round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e7aad0cd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e7aad0c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7aad0cd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e7aad0c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e7aad0cdb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e7aad0c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Week-11: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Mit Jain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Response to Feedback</a:t>
            </a:r>
            <a:endParaRPr sz="3000"/>
          </a:p>
        </p:txBody>
      </p:sp>
      <p:sp>
        <p:nvSpPr>
          <p:cNvPr id="267" name="Google Shape;267;p22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website is now hosted so </a:t>
            </a:r>
            <a:r>
              <a:rPr lang="en"/>
              <a:t>running</a:t>
            </a:r>
            <a:r>
              <a:rPr lang="en"/>
              <a:t> should be easy to do</a:t>
            </a:r>
            <a:endParaRPr/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74" name="Google Shape;274;p23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50150"/>
            <a:ext cx="47567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5258425" y="1744475"/>
            <a:ext cx="3478200" cy="14775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Static Login page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Seller page/add product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New: filter by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brands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style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 material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Shopping Cart feature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58424" y="3420600"/>
            <a:ext cx="3478200" cy="13854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Auth module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Shopping Cart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New: Website can be hosted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Seller Page (Completed)</a:t>
            </a:r>
            <a:endParaRPr sz="3000"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925" y="1275175"/>
            <a:ext cx="5067100" cy="37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2" name="Google Shape;242;p19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Hosting methods</a:t>
            </a:r>
            <a:endParaRPr sz="3000"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AWS EC2: For frontend application and backend server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AWS S3: For storing product images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MongoDB Atlas: For hosting Mongo DB</a:t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Feedback from Thrive Today</a:t>
            </a:r>
            <a:endParaRPr sz="3000"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</a:t>
            </a:r>
            <a:r>
              <a:rPr lang="en"/>
              <a:t>unning the backend is a little tricky because the .env file needs to be shared each time.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UI looks good and the website is easy to navigate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Easy to setup</a:t>
            </a:r>
            <a:endParaRPr/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