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Nixie One"/>
      <p:regular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Varela Round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ixieOne-regular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VarelaRou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01cd9db1dd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01cd9db1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01cd9db1dd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01cd9db1d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f61722c111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f61722c11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5f45092a4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5f45092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5f45092a4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5f45092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f5f45092a4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f5f45092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7ff7fe1e9_2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7ff7fe1e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5f45092a4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5f45092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96393294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9639329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963932949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f9639329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1cd9db1d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01cd9db1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itrjain/eCommerce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319550" y="1786200"/>
            <a:ext cx="86196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Week-8: Gladiators </a:t>
            </a:r>
            <a:endParaRPr/>
          </a:p>
        </p:txBody>
      </p:sp>
      <p:sp>
        <p:nvSpPr>
          <p:cNvPr id="196" name="Google Shape;196;p13"/>
          <p:cNvSpPr txBox="1"/>
          <p:nvPr>
            <p:ph type="ctrTitle"/>
          </p:nvPr>
        </p:nvSpPr>
        <p:spPr>
          <a:xfrm>
            <a:off x="365425" y="2810400"/>
            <a:ext cx="8619600" cy="7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Members:</a:t>
            </a:r>
            <a:r>
              <a:rPr lang="en" sz="1800"/>
              <a:t> Shivani Asokumar, Akash Narang, Mit Jain, Juhi Malkani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Lead:</a:t>
            </a:r>
            <a:r>
              <a:rPr lang="en" sz="1800"/>
              <a:t> Mit Jain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type="title"/>
          </p:nvPr>
        </p:nvSpPr>
        <p:spPr>
          <a:xfrm>
            <a:off x="2935875" y="7728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Check project status (cont)</a:t>
            </a:r>
            <a:endParaRPr sz="3000"/>
          </a:p>
        </p:txBody>
      </p:sp>
      <p:sp>
        <p:nvSpPr>
          <p:cNvPr id="264" name="Google Shape;264;p22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5" name="Google Shape;2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525" y="1799588"/>
            <a:ext cx="59436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type="title"/>
          </p:nvPr>
        </p:nvSpPr>
        <p:spPr>
          <a:xfrm>
            <a:off x="2935875" y="7728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Check project status (cont)</a:t>
            </a:r>
            <a:endParaRPr sz="3000"/>
          </a:p>
        </p:txBody>
      </p:sp>
      <p:sp>
        <p:nvSpPr>
          <p:cNvPr id="271" name="Google Shape;271;p23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625" y="1644600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/>
          <p:nvPr/>
        </p:nvSpPr>
        <p:spPr>
          <a:xfrm>
            <a:off x="519424" y="1532250"/>
            <a:ext cx="1948500" cy="19173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M1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Seller Page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8" name="Google Shape;278;p24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279" name="Google Shape;279;p2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2048349" y="1532250"/>
            <a:ext cx="1948500" cy="19173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Shopping Cart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3659199" y="1463425"/>
            <a:ext cx="1948500" cy="1917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M3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Men/Women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Best Sellers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5188124" y="1532250"/>
            <a:ext cx="1948500" cy="1917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M4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User Auth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Order Summary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6676074" y="1532250"/>
            <a:ext cx="1948500" cy="1917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Checkout/Payment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idx="1" type="body"/>
          </p:nvPr>
        </p:nvSpPr>
        <p:spPr>
          <a:xfrm>
            <a:off x="1112400" y="1920300"/>
            <a:ext cx="70269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Seniors Feedback: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Documentation is clean and easy to read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Unclear how to setup backend with postman and changing .env file name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App not able to run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9" name="Google Shape;289;p2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(Team)</a:t>
            </a:r>
            <a:r>
              <a:rPr lang="en"/>
              <a:t> Feedback Response: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will change the docs to make the backend setup more seamless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app wasn’t running because the CORS extension needed to be used</a:t>
            </a:r>
            <a:endParaRPr sz="1800"/>
          </a:p>
        </p:txBody>
      </p:sp>
      <p:sp>
        <p:nvSpPr>
          <p:cNvPr id="295" name="Google Shape;295;p2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/>
          <p:nvPr>
            <p:ph idx="4294967295" type="ctrTitle"/>
          </p:nvPr>
        </p:nvSpPr>
        <p:spPr>
          <a:xfrm>
            <a:off x="685800" y="102126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301" name="Google Shape;301;p27"/>
          <p:cNvSpPr/>
          <p:nvPr/>
        </p:nvSpPr>
        <p:spPr>
          <a:xfrm>
            <a:off x="4073931" y="2443988"/>
            <a:ext cx="996143" cy="99614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E-commerce Website for Footwear</a:t>
            </a:r>
            <a:endParaRPr/>
          </a:p>
        </p:txBody>
      </p:sp>
      <p:sp>
        <p:nvSpPr>
          <p:cNvPr id="202" name="Google Shape;202;p14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875" y="1550150"/>
            <a:ext cx="4756725" cy="31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Progress Update</a:t>
            </a:r>
            <a:endParaRPr sz="3000"/>
          </a:p>
        </p:txBody>
      </p:sp>
      <p:sp>
        <p:nvSpPr>
          <p:cNvPr id="209" name="Google Shape;209;p1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2081175" y="2305450"/>
            <a:ext cx="1711500" cy="630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Frontend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2081175" y="3975300"/>
            <a:ext cx="1711500" cy="630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Backend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4093701" y="2561650"/>
            <a:ext cx="8637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4133324" y="4187450"/>
            <a:ext cx="8637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 txBox="1"/>
          <p:nvPr/>
        </p:nvSpPr>
        <p:spPr>
          <a:xfrm>
            <a:off x="5258425" y="1744475"/>
            <a:ext cx="3478200" cy="1477500"/>
          </a:xfrm>
          <a:prstGeom prst="rect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Static Seller page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Integration of APIs into seller page (In progress)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Product Listing API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integration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Shopping Cart feature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5258424" y="3420600"/>
            <a:ext cx="3478200" cy="1585500"/>
          </a:xfrm>
          <a:prstGeom prst="rect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Backend APIs have been setup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Product Listing API (completed)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Seller Page APIs (completed)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Individual Product Page, Wishlist, Shopping Cart APIs (In progress)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2935875" y="909050"/>
            <a:ext cx="54447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Static </a:t>
            </a:r>
            <a:r>
              <a:rPr lang="en" sz="3000"/>
              <a:t>Seller Page (Completed)</a:t>
            </a:r>
            <a:endParaRPr sz="3000"/>
          </a:p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125" y="1612650"/>
            <a:ext cx="4937646" cy="328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2935875" y="909050"/>
            <a:ext cx="54447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Static Seller Page (Completed)</a:t>
            </a:r>
            <a:endParaRPr sz="3000"/>
          </a:p>
        </p:txBody>
      </p:sp>
      <p:sp>
        <p:nvSpPr>
          <p:cNvPr id="228" name="Google Shape;228;p1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800" y="1612625"/>
            <a:ext cx="6834473" cy="32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2899925" y="432475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Product Listing </a:t>
            </a:r>
            <a:endParaRPr sz="3000"/>
          </a:p>
        </p:txBody>
      </p:sp>
      <p:sp>
        <p:nvSpPr>
          <p:cNvPr id="235" name="Google Shape;235;p1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925" y="1275175"/>
            <a:ext cx="5067100" cy="37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 Plan</a:t>
            </a:r>
            <a:endParaRPr sz="3600"/>
          </a:p>
        </p:txBody>
      </p:sp>
      <p:sp>
        <p:nvSpPr>
          <p:cNvPr id="242" name="Google Shape;242;p19"/>
          <p:cNvSpPr txBox="1"/>
          <p:nvPr>
            <p:ph idx="1" type="body"/>
          </p:nvPr>
        </p:nvSpPr>
        <p:spPr>
          <a:xfrm>
            <a:off x="2158725" y="1525750"/>
            <a:ext cx="60528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Cart: Should display # products in cart and info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Men/Women’s: Should filter items based on gender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Sellers: Should be displayed on home page with trending </a:t>
            </a:r>
            <a:r>
              <a:rPr lang="en" sz="1800"/>
              <a:t>products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Checkout/Payment: Users should be able to complete their purchase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Order Summary: Should display order number and details</a:t>
            </a:r>
            <a:endParaRPr sz="1800"/>
          </a:p>
        </p:txBody>
      </p:sp>
      <p:sp>
        <p:nvSpPr>
          <p:cNvPr id="243" name="Google Shape;243;p1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 Plan</a:t>
            </a:r>
            <a:endParaRPr sz="3600"/>
          </a:p>
        </p:txBody>
      </p:sp>
      <p:sp>
        <p:nvSpPr>
          <p:cNvPr id="249" name="Google Shape;249;p20"/>
          <p:cNvSpPr txBox="1"/>
          <p:nvPr>
            <p:ph idx="1" type="body"/>
          </p:nvPr>
        </p:nvSpPr>
        <p:spPr>
          <a:xfrm>
            <a:off x="2158725" y="1525750"/>
            <a:ext cx="60528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Seller page: should allow the seller to add items to the inventory, should display a form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Authentication: Should allow users to login or </a:t>
            </a:r>
            <a:r>
              <a:rPr lang="en" sz="1800"/>
              <a:t>create</a:t>
            </a:r>
            <a:r>
              <a:rPr lang="en" sz="1800"/>
              <a:t> an account. Authenticates the users</a:t>
            </a:r>
            <a:endParaRPr sz="1800"/>
          </a:p>
        </p:txBody>
      </p:sp>
      <p:sp>
        <p:nvSpPr>
          <p:cNvPr id="250" name="Google Shape;250;p2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>
            <p:ph type="title"/>
          </p:nvPr>
        </p:nvSpPr>
        <p:spPr>
          <a:xfrm>
            <a:off x="2935875" y="7728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Check project status</a:t>
            </a:r>
            <a:endParaRPr sz="3000"/>
          </a:p>
        </p:txBody>
      </p:sp>
      <p:sp>
        <p:nvSpPr>
          <p:cNvPr id="256" name="Google Shape;256;p21"/>
          <p:cNvSpPr txBox="1"/>
          <p:nvPr>
            <p:ph idx="1" type="body"/>
          </p:nvPr>
        </p:nvSpPr>
        <p:spPr>
          <a:xfrm>
            <a:off x="2935875" y="13021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https://github.com/mitrjain/eCommerce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8" name="Google Shape;2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50" y="2590425"/>
            <a:ext cx="59436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