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ixie One"/>
      <p:regular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e7aad0cd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e7aad0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f5c6ea14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f5c6ea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edc8bc7d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edc8bc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edc8bc7d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edc8bc7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e94997be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e94997b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Week-14: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Juhi Malkani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Google Shape;263;p22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935875" y="4095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 (TreeHouse) </a:t>
            </a:r>
            <a:endParaRPr sz="3000"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2935875" y="12144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UI is pretty, but some buttons are not working as intended (e.g. next page button)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would appreciate an error message for the user if the backend server is down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 Response</a:t>
            </a:r>
            <a:endParaRPr sz="3000"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Next page button has been removed as we don’t have enough products for another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Backend error message is future scope. Not sure if we have time to implement.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88" name="Google Shape;288;p25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0467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Static Login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Checkout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filter by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1853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Auth module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Shopping Cart APIs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Website can be hosted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975" y="1147700"/>
            <a:ext cx="6233610" cy="37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Loading Icon</a:t>
            </a:r>
            <a:endParaRPr sz="3000"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25750"/>
            <a:ext cx="4025052" cy="33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Shopping Cart</a:t>
            </a:r>
            <a:endParaRPr sz="3000"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75" y="1550150"/>
            <a:ext cx="4730055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Hosting Methods</a:t>
            </a:r>
            <a:endParaRPr sz="3000"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AWS EC2: For frontend application and backend server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AWS S3: For storing product images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MongoDB Atlas: For hosting Mongo DB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Product is hosted and can be demoed online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