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4490f1b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4490f1b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ddb68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ddb68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490f1b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490f1b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4490f1b3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4490f1b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4490f1b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4490f1b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1ee396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01ee396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490f1b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4490f1b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490f1b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4490f1b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Week-2 Team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075100"/>
            <a:ext cx="76881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Name: Gladiators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Shivani Asokuma, Akash Narang, Mit Jain, Juhi Malkani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Akash Narang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Description: A website where users can buy/sell </a:t>
            </a:r>
            <a:r>
              <a:rPr lang="en" sz="1800"/>
              <a:t>products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Features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Shopping Cart/ WishList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Home page, Featured Products page, individual product page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Authentication for buyers and sellers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Filtering based on products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Payment module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User management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Seller module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Product to be sold: Footwear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Learning the technology (Especially react.js and node.js)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Designing Database (ER Models - MongoDB)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Finalizing design - Templates: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Product listing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Home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Individual product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Shopping cart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Checkout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for Week-3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53850"/>
            <a:ext cx="76887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Akash - Pick up Node.js, design database</a:t>
            </a:r>
            <a:endParaRPr sz="28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Juhi - Pick up React.js, finalize design templates</a:t>
            </a:r>
            <a:endParaRPr sz="28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Shivani - Finalize design templates</a:t>
            </a:r>
            <a:endParaRPr sz="28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Mit - Pick up Node.js, design database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been accomplished so far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Finalized what project we will be working on as a group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Discussed core tech stack and key features to add in the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Broke down who will be working on which technical side of the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Collaborated on team report and project 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Finalized core </a:t>
            </a:r>
            <a:r>
              <a:rPr lang="en" sz="1800"/>
              <a:t>features</a:t>
            </a:r>
            <a:r>
              <a:rPr lang="en" sz="1800"/>
              <a:t> and future scope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MERN Stack (MongoDB, Express, React, NodeJS)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Frontend: React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Backend: Express, NodeJS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Management: MongoDB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Shivani: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Mit: Mostly working on Backend but also helping with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Akash: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Juhi: Frontend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forward to this semester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Building a functional, full-stack application while collaborating in a team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the new MERN Stack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