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ixie One"/>
      <p:regular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Varela Round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ixieOne-regular.fntdata"/><Relationship Id="rId21" Type="http://schemas.openxmlformats.org/officeDocument/2006/relationships/slide" Target="slides/slide17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7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7ff7fe1e9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7ff7fe1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7ff7fe1e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7ff7fe1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96393294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963932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96393294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9639329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61722c111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61722c1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5f45092a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5f45092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7ff7fe1e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7ff7fe1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7ff7fe1e9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7ff7fe1e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7ff7fe1e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7ff7fe1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Week-7: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Akash Narang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0" y="109761"/>
            <a:ext cx="8738575" cy="492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49" y="118250"/>
            <a:ext cx="8614851" cy="47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Cart: Should display # products in cart and info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Men/Women’s: Should filter items based on gender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Sellers: Should be displayed on home page with trending </a:t>
            </a:r>
            <a:r>
              <a:rPr lang="en" sz="1800"/>
              <a:t>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Checkout/Payment: Users should be able to complete their purchase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Summary: Should display order number and details</a:t>
            </a:r>
            <a:endParaRPr sz="1800"/>
          </a:p>
        </p:txBody>
      </p:sp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83" name="Google Shape;283;p25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Seller page: should allow the seller to add items to the inventory, should display a form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Authentication: Should allow users to login or </a:t>
            </a:r>
            <a:r>
              <a:rPr lang="en" sz="1800"/>
              <a:t>create</a:t>
            </a:r>
            <a:r>
              <a:rPr lang="en" sz="1800"/>
              <a:t> an account. Authenticates the users</a:t>
            </a:r>
            <a:endParaRPr sz="1800"/>
          </a:p>
        </p:txBody>
      </p:sp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6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1112400" y="1920300"/>
            <a:ext cx="70269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Treehouse Feedback: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Web app is running and looks neat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</a:t>
            </a:r>
            <a:r>
              <a:rPr lang="en" sz="1800"/>
              <a:t>s the search function under development?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Is there a way to embed the video in the webpage itself rather than linking it to vimeo?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Is the loading icon at the top of the home page something to be fixed soon?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Treehouse</a:t>
            </a:r>
            <a:r>
              <a:rPr lang="en"/>
              <a:t> Feedback Response: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Loading icon will be replaced with an image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feature is part of the future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vimeo video isn’t loading because its from the template but will be fixed.</a:t>
            </a:r>
            <a:endParaRPr sz="1800"/>
          </a:p>
        </p:txBody>
      </p:sp>
      <p:sp>
        <p:nvSpPr>
          <p:cNvPr id="307" name="Google Shape;307;p2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13" name="Google Shape;313;p29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Shopping Cart/Wishlist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Men’s/Women’s Section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Sellers in Footwear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Checkout and Payment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Summary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Seller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Authentication</a:t>
            </a:r>
            <a:endParaRPr sz="1800"/>
          </a:p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900" y="2514000"/>
            <a:ext cx="2628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 Used</a:t>
            </a:r>
            <a:endParaRPr sz="3600"/>
          </a:p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450" y="1855925"/>
            <a:ext cx="3497751" cy="18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600" y="2086650"/>
            <a:ext cx="2246600" cy="13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18" name="Google Shape;218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4093701" y="25616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4133324" y="41874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5258425" y="1744475"/>
            <a:ext cx="3478200" cy="14775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Static Seller page (completed)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Integration of APIs into seller page (In progress)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Static Product Listing Page (completed)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5258424" y="3420600"/>
            <a:ext cx="3478200" cy="15855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Backend APIs have been setup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Product Listing API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Seller Page APIs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Individual Product Page, Wishlist, Shopping Cart APIs (In progress)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</a:t>
            </a:r>
            <a:r>
              <a:rPr lang="en" sz="3000"/>
              <a:t>Seller Page (Completed)</a:t>
            </a:r>
            <a:endParaRPr sz="3000"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612650"/>
            <a:ext cx="4937646" cy="3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Seller Page (Completed)</a:t>
            </a:r>
            <a:endParaRPr sz="3000"/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612625"/>
            <a:ext cx="6834473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2899925" y="432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925" y="1275175"/>
            <a:ext cx="5067100" cy="37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2935875" y="6392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0" y="96249"/>
            <a:ext cx="8920202" cy="499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61" y="117828"/>
            <a:ext cx="8826399" cy="487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